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68" r:id="rId3"/>
    <p:sldId id="258" r:id="rId4"/>
    <p:sldId id="259" r:id="rId5"/>
    <p:sldId id="260" r:id="rId6"/>
    <p:sldId id="261" r:id="rId7"/>
    <p:sldId id="270" r:id="rId8"/>
    <p:sldId id="262" r:id="rId9"/>
    <p:sldId id="263" r:id="rId10"/>
    <p:sldId id="264" r:id="rId11"/>
    <p:sldId id="265" r:id="rId12"/>
    <p:sldId id="266" r:id="rId13"/>
    <p:sldId id="269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6405"/>
  </p:normalViewPr>
  <p:slideViewPr>
    <p:cSldViewPr snapToGrid="0">
      <p:cViewPr varScale="1">
        <p:scale>
          <a:sx n="117" d="100"/>
          <a:sy n="117" d="100"/>
        </p:scale>
        <p:origin x="1363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3077AB-F758-4394-8D03-396D5529AA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480" y="466592"/>
            <a:ext cx="3990302" cy="1783167"/>
          </a:xfrm>
          <a:prstGeom prst="rect">
            <a:avLst/>
          </a:prstGeom>
        </p:spPr>
      </p:pic>
      <p:sp>
        <p:nvSpPr>
          <p:cNvPr id="7" name="Metin Yer Tutucusu 2">
            <a:extLst>
              <a:ext uri="{FF2B5EF4-FFF2-40B4-BE49-F238E27FC236}">
                <a16:creationId xmlns:a16="http://schemas.microsoft.com/office/drawing/2014/main" id="{36F93B90-C200-4E4E-BEDD-87FC2DB946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84105"/>
            <a:ext cx="9143480" cy="2012108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4400" b="1">
                <a:solidFill>
                  <a:srgbClr val="022756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TITLE</a:t>
            </a:r>
          </a:p>
        </p:txBody>
      </p:sp>
      <p:sp>
        <p:nvSpPr>
          <p:cNvPr id="8" name="Metin Yer Tutucusu 4">
            <a:extLst>
              <a:ext uri="{FF2B5EF4-FFF2-40B4-BE49-F238E27FC236}">
                <a16:creationId xmlns:a16="http://schemas.microsoft.com/office/drawing/2014/main" id="{DA1E1AD8-5631-4488-84D1-39AE94EBCC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0" y="4414746"/>
            <a:ext cx="9143480" cy="52035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>
                <a:solidFill>
                  <a:srgbClr val="022756"/>
                </a:solidFill>
              </a:defRPr>
            </a:lvl1pPr>
          </a:lstStyle>
          <a:p>
            <a:pPr lvl="0"/>
            <a:r>
              <a:rPr lang="en-US" noProof="0" dirty="0"/>
              <a:t>Presenter</a:t>
            </a:r>
          </a:p>
        </p:txBody>
      </p:sp>
      <p:sp>
        <p:nvSpPr>
          <p:cNvPr id="9" name="Metin Yer Tutucusu 7">
            <a:extLst>
              <a:ext uri="{FF2B5EF4-FFF2-40B4-BE49-F238E27FC236}">
                <a16:creationId xmlns:a16="http://schemas.microsoft.com/office/drawing/2014/main" id="{FA4009DF-5282-4B7E-87B6-A9C67CFE96D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" y="5692528"/>
            <a:ext cx="9143480" cy="52035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400">
                <a:solidFill>
                  <a:srgbClr val="022756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tr-TR" dirty="0"/>
              <a:t>DD.MM.202</a:t>
            </a:r>
            <a:r>
              <a:rPr lang="en-US" dirty="0"/>
              <a:t>4</a:t>
            </a:r>
            <a:endParaRPr lang="tr-TR" dirty="0"/>
          </a:p>
        </p:txBody>
      </p:sp>
      <p:sp>
        <p:nvSpPr>
          <p:cNvPr id="10" name="Metin Yer Tutucusu 22">
            <a:extLst>
              <a:ext uri="{FF2B5EF4-FFF2-40B4-BE49-F238E27FC236}">
                <a16:creationId xmlns:a16="http://schemas.microsoft.com/office/drawing/2014/main" id="{CB29DC1E-FFC6-4842-B41D-A4DE43A0C6C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" y="5053637"/>
            <a:ext cx="9143999" cy="520358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 sz="2400">
                <a:solidFill>
                  <a:srgbClr val="022756"/>
                </a:solidFill>
                <a:latin typeface="+mn-lt"/>
              </a:defRPr>
            </a:lvl1pPr>
          </a:lstStyle>
          <a:p>
            <a:pPr lvl="0"/>
            <a:r>
              <a:rPr lang="en-US" noProof="0" dirty="0"/>
              <a:t>Faculty of Mechanical Engineering, Istanbul Technical University</a:t>
            </a:r>
          </a:p>
        </p:txBody>
      </p:sp>
    </p:spTree>
    <p:extLst>
      <p:ext uri="{BB962C8B-B14F-4D97-AF65-F5344CB8AC3E}">
        <p14:creationId xmlns:p14="http://schemas.microsoft.com/office/powerpoint/2010/main" val="1985683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sual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B799EA54-FB30-4398-87AA-A89063C599EC}"/>
              </a:ext>
            </a:extLst>
          </p:cNvPr>
          <p:cNvSpPr>
            <a:spLocks/>
          </p:cNvSpPr>
          <p:nvPr userDrawn="1"/>
        </p:nvSpPr>
        <p:spPr>
          <a:xfrm>
            <a:off x="322893" y="1225466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1334E7BB-2C44-4204-B042-C9C8E50B7477}"/>
              </a:ext>
            </a:extLst>
          </p:cNvPr>
          <p:cNvSpPr>
            <a:spLocks/>
          </p:cNvSpPr>
          <p:nvPr userDrawn="1"/>
        </p:nvSpPr>
        <p:spPr>
          <a:xfrm>
            <a:off x="5580000" y="4552417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591E86D-EA62-4E0C-B8CF-29AAB4A75498}"/>
              </a:ext>
            </a:extLst>
          </p:cNvPr>
          <p:cNvSpPr>
            <a:spLocks/>
          </p:cNvSpPr>
          <p:nvPr userDrawn="1"/>
        </p:nvSpPr>
        <p:spPr>
          <a:xfrm>
            <a:off x="2897259" y="2806807"/>
            <a:ext cx="3420000" cy="216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Resim Yer Tutucusu 9">
            <a:extLst>
              <a:ext uri="{FF2B5EF4-FFF2-40B4-BE49-F238E27FC236}">
                <a16:creationId xmlns:a16="http://schemas.microsoft.com/office/drawing/2014/main" id="{72D4BA34-6B1C-4375-9012-EA4A94216A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2893" y="1225466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92188281-7851-4F15-8F98-020E4B13FE3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80000" y="4552417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4" name="Resim Yer Tutucusu 9">
            <a:extLst>
              <a:ext uri="{FF2B5EF4-FFF2-40B4-BE49-F238E27FC236}">
                <a16:creationId xmlns:a16="http://schemas.microsoft.com/office/drawing/2014/main" id="{016CCA82-1E9F-4398-8A86-0965063D6A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897259" y="2806807"/>
            <a:ext cx="3420000" cy="216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AF92925-D718-4255-9AD8-E58BC4E53EF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23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umerical Data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grpSp>
        <p:nvGrpSpPr>
          <p:cNvPr id="5" name="Grup 4">
            <a:extLst>
              <a:ext uri="{FF2B5EF4-FFF2-40B4-BE49-F238E27FC236}">
                <a16:creationId xmlns:a16="http://schemas.microsoft.com/office/drawing/2014/main" id="{C7F33DAB-5635-41AB-BE01-3C5BDB8DAF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518" y="1984374"/>
            <a:ext cx="4176000" cy="3600000"/>
            <a:chOff x="785118" y="2351087"/>
            <a:chExt cx="3456510" cy="2979750"/>
          </a:xfrm>
        </p:grpSpPr>
        <p:sp>
          <p:nvSpPr>
            <p:cNvPr id="6" name="Altıgen 5">
              <a:extLst>
                <a:ext uri="{FF2B5EF4-FFF2-40B4-BE49-F238E27FC236}">
                  <a16:creationId xmlns:a16="http://schemas.microsoft.com/office/drawing/2014/main" id="{A29B44CE-A35D-478C-A1AD-DE9EE375FD2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7" name="Altıgen 6">
              <a:extLst>
                <a:ext uri="{FF2B5EF4-FFF2-40B4-BE49-F238E27FC236}">
                  <a16:creationId xmlns:a16="http://schemas.microsoft.com/office/drawing/2014/main" id="{F40E1109-75EE-4672-AE50-96A1E0BC1EF9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E54B1820-090E-4924-8C6A-8ED1B6AC9A6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55102" y="1984371"/>
            <a:ext cx="4176000" cy="3600000"/>
            <a:chOff x="785118" y="2351087"/>
            <a:chExt cx="3456510" cy="2979750"/>
          </a:xfrm>
        </p:grpSpPr>
        <p:sp>
          <p:nvSpPr>
            <p:cNvPr id="11" name="Altıgen 10">
              <a:extLst>
                <a:ext uri="{FF2B5EF4-FFF2-40B4-BE49-F238E27FC236}">
                  <a16:creationId xmlns:a16="http://schemas.microsoft.com/office/drawing/2014/main" id="{C18D50B9-6CC1-45C9-A3E2-C4F9C166D35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13" name="Altıgen 12">
              <a:extLst>
                <a:ext uri="{FF2B5EF4-FFF2-40B4-BE49-F238E27FC236}">
                  <a16:creationId xmlns:a16="http://schemas.microsoft.com/office/drawing/2014/main" id="{8AEA6568-DF03-4EF5-8D2D-DF71A1C26CA1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17" name="İçerik Yer Tutucusu 8">
            <a:extLst>
              <a:ext uri="{FF2B5EF4-FFF2-40B4-BE49-F238E27FC236}">
                <a16:creationId xmlns:a16="http://schemas.microsoft.com/office/drawing/2014/main" id="{3DC91B9C-2BF4-4C80-8CD4-8880CDFE2DD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5591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8" name="İçerik Yer Tutucusu 8">
            <a:extLst>
              <a:ext uri="{FF2B5EF4-FFF2-40B4-BE49-F238E27FC236}">
                <a16:creationId xmlns:a16="http://schemas.microsoft.com/office/drawing/2014/main" id="{C141FE49-CDF3-4D17-9EB9-EC5CA7AB3B4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98850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A545691-8A84-4EE8-A2ED-35A40607E3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8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73295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6" name="Serbest Form: Şekil 12">
            <a:extLst>
              <a:ext uri="{FF2B5EF4-FFF2-40B4-BE49-F238E27FC236}">
                <a16:creationId xmlns:a16="http://schemas.microsoft.com/office/drawing/2014/main" id="{FBBCEFB8-F4BA-4310-BB16-F02F3FBB4DF8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7" name="Metin Yer Tutucusu 2">
            <a:extLst>
              <a:ext uri="{FF2B5EF4-FFF2-40B4-BE49-F238E27FC236}">
                <a16:creationId xmlns:a16="http://schemas.microsoft.com/office/drawing/2014/main" id="{06154196-BCD5-4FBB-A4D2-5404EE2562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4144" y="490601"/>
            <a:ext cx="471870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8A551E-2F49-4E89-91D2-8D008AC8D80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93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3" name="İçerik Yer Tutucusu 5">
            <a:extLst>
              <a:ext uri="{FF2B5EF4-FFF2-40B4-BE49-F238E27FC236}">
                <a16:creationId xmlns:a16="http://schemas.microsoft.com/office/drawing/2014/main" id="{853A82C8-5E6A-47AD-B8BA-62B80870C46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69970" y="1561283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7" name="Serbest Form: Şekil 12">
            <a:extLst>
              <a:ext uri="{FF2B5EF4-FFF2-40B4-BE49-F238E27FC236}">
                <a16:creationId xmlns:a16="http://schemas.microsoft.com/office/drawing/2014/main" id="{962F1A16-56AF-4E09-8470-47FF76F77F86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8" name="Metin Yer Tutucusu 2">
            <a:extLst>
              <a:ext uri="{FF2B5EF4-FFF2-40B4-BE49-F238E27FC236}">
                <a16:creationId xmlns:a16="http://schemas.microsoft.com/office/drawing/2014/main" id="{DFB720F7-CC07-4103-B519-6F8CE61E225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4144" y="490601"/>
            <a:ext cx="471870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2DE868C-68DD-47E5-93AF-4563639BC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197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rbest Form: Şekil 12">
            <a:extLst>
              <a:ext uri="{FF2B5EF4-FFF2-40B4-BE49-F238E27FC236}">
                <a16:creationId xmlns:a16="http://schemas.microsoft.com/office/drawing/2014/main" id="{E56831B1-0793-43CC-BE64-DC871CB81176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6" name="Metin Yer Tutucusu 2">
            <a:extLst>
              <a:ext uri="{FF2B5EF4-FFF2-40B4-BE49-F238E27FC236}">
                <a16:creationId xmlns:a16="http://schemas.microsoft.com/office/drawing/2014/main" id="{35F7E6C2-1123-4277-AD72-3925AB95A2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4144" y="490601"/>
            <a:ext cx="471870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F7BDD70-560B-45EA-9B42-1DAB2FD447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2138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B799EA54-FB30-4398-87AA-A89063C599EC}"/>
              </a:ext>
            </a:extLst>
          </p:cNvPr>
          <p:cNvSpPr>
            <a:spLocks/>
          </p:cNvSpPr>
          <p:nvPr userDrawn="1"/>
        </p:nvSpPr>
        <p:spPr>
          <a:xfrm>
            <a:off x="322893" y="1225466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1334E7BB-2C44-4204-B042-C9C8E50B7477}"/>
              </a:ext>
            </a:extLst>
          </p:cNvPr>
          <p:cNvSpPr>
            <a:spLocks/>
          </p:cNvSpPr>
          <p:nvPr userDrawn="1"/>
        </p:nvSpPr>
        <p:spPr>
          <a:xfrm>
            <a:off x="5580000" y="4552417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591E86D-EA62-4E0C-B8CF-29AAB4A75498}"/>
              </a:ext>
            </a:extLst>
          </p:cNvPr>
          <p:cNvSpPr>
            <a:spLocks/>
          </p:cNvSpPr>
          <p:nvPr userDrawn="1"/>
        </p:nvSpPr>
        <p:spPr>
          <a:xfrm>
            <a:off x="2897259" y="2806807"/>
            <a:ext cx="3420000" cy="216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Resim Yer Tutucusu 9">
            <a:extLst>
              <a:ext uri="{FF2B5EF4-FFF2-40B4-BE49-F238E27FC236}">
                <a16:creationId xmlns:a16="http://schemas.microsoft.com/office/drawing/2014/main" id="{72D4BA34-6B1C-4375-9012-EA4A94216A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2893" y="1225466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92188281-7851-4F15-8F98-020E4B13FE3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80000" y="4552417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4" name="Resim Yer Tutucusu 9">
            <a:extLst>
              <a:ext uri="{FF2B5EF4-FFF2-40B4-BE49-F238E27FC236}">
                <a16:creationId xmlns:a16="http://schemas.microsoft.com/office/drawing/2014/main" id="{016CCA82-1E9F-4398-8A86-0965063D6A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897259" y="2806807"/>
            <a:ext cx="3420000" cy="216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13" name="Serbest Form: Şekil 12">
            <a:extLst>
              <a:ext uri="{FF2B5EF4-FFF2-40B4-BE49-F238E27FC236}">
                <a16:creationId xmlns:a16="http://schemas.microsoft.com/office/drawing/2014/main" id="{DF9AFC21-23BB-40C7-9AA2-AF3098092045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5" name="Metin Yer Tutucusu 2">
            <a:extLst>
              <a:ext uri="{FF2B5EF4-FFF2-40B4-BE49-F238E27FC236}">
                <a16:creationId xmlns:a16="http://schemas.microsoft.com/office/drawing/2014/main" id="{BDE3BAA6-C417-48FC-AF7A-1F49FD8A67B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34144" y="490601"/>
            <a:ext cx="471870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656C38-0993-4613-9B91-41ADF91F4C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105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merical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>
            <a:extLst>
              <a:ext uri="{FF2B5EF4-FFF2-40B4-BE49-F238E27FC236}">
                <a16:creationId xmlns:a16="http://schemas.microsoft.com/office/drawing/2014/main" id="{C7F33DAB-5635-41AB-BE01-3C5BDB8DAF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518" y="1984374"/>
            <a:ext cx="4176000" cy="3600000"/>
            <a:chOff x="785118" y="2351087"/>
            <a:chExt cx="3456510" cy="2979750"/>
          </a:xfrm>
        </p:grpSpPr>
        <p:sp>
          <p:nvSpPr>
            <p:cNvPr id="6" name="Altıgen 5">
              <a:extLst>
                <a:ext uri="{FF2B5EF4-FFF2-40B4-BE49-F238E27FC236}">
                  <a16:creationId xmlns:a16="http://schemas.microsoft.com/office/drawing/2014/main" id="{A29B44CE-A35D-478C-A1AD-DE9EE375FD2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7" name="Altıgen 6">
              <a:extLst>
                <a:ext uri="{FF2B5EF4-FFF2-40B4-BE49-F238E27FC236}">
                  <a16:creationId xmlns:a16="http://schemas.microsoft.com/office/drawing/2014/main" id="{F40E1109-75EE-4672-AE50-96A1E0BC1EF9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E54B1820-090E-4924-8C6A-8ED1B6AC9A6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55102" y="1984371"/>
            <a:ext cx="4176000" cy="3600000"/>
            <a:chOff x="785118" y="2351087"/>
            <a:chExt cx="3456510" cy="2979750"/>
          </a:xfrm>
        </p:grpSpPr>
        <p:sp>
          <p:nvSpPr>
            <p:cNvPr id="11" name="Altıgen 10">
              <a:extLst>
                <a:ext uri="{FF2B5EF4-FFF2-40B4-BE49-F238E27FC236}">
                  <a16:creationId xmlns:a16="http://schemas.microsoft.com/office/drawing/2014/main" id="{C18D50B9-6CC1-45C9-A3E2-C4F9C166D35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13" name="Altıgen 12">
              <a:extLst>
                <a:ext uri="{FF2B5EF4-FFF2-40B4-BE49-F238E27FC236}">
                  <a16:creationId xmlns:a16="http://schemas.microsoft.com/office/drawing/2014/main" id="{8AEA6568-DF03-4EF5-8D2D-DF71A1C26CA1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17" name="İçerik Yer Tutucusu 8">
            <a:extLst>
              <a:ext uri="{FF2B5EF4-FFF2-40B4-BE49-F238E27FC236}">
                <a16:creationId xmlns:a16="http://schemas.microsoft.com/office/drawing/2014/main" id="{3DC91B9C-2BF4-4C80-8CD4-8880CDFE2DD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5591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8" name="İçerik Yer Tutucusu 8">
            <a:extLst>
              <a:ext uri="{FF2B5EF4-FFF2-40B4-BE49-F238E27FC236}">
                <a16:creationId xmlns:a16="http://schemas.microsoft.com/office/drawing/2014/main" id="{C141FE49-CDF3-4D17-9EB9-EC5CA7AB3B4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98850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4" name="Serbest Form: Şekil 12">
            <a:extLst>
              <a:ext uri="{FF2B5EF4-FFF2-40B4-BE49-F238E27FC236}">
                <a16:creationId xmlns:a16="http://schemas.microsoft.com/office/drawing/2014/main" id="{25179069-0DBE-4E81-9538-F280848F46BA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5" name="Metin Yer Tutucusu 2">
            <a:extLst>
              <a:ext uri="{FF2B5EF4-FFF2-40B4-BE49-F238E27FC236}">
                <a16:creationId xmlns:a16="http://schemas.microsoft.com/office/drawing/2014/main" id="{DC91A0C8-3A0B-403E-B4A3-3EF51871E27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34144" y="490601"/>
            <a:ext cx="471870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4F911CA-4ABB-4658-967B-ABBA47BEF5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6959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73295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6" name="Serbest Form: Şekil 12">
            <a:extLst>
              <a:ext uri="{FF2B5EF4-FFF2-40B4-BE49-F238E27FC236}">
                <a16:creationId xmlns:a16="http://schemas.microsoft.com/office/drawing/2014/main" id="{E47CE908-E096-4320-AD73-37FFA6EB4D98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7" name="Metin Yer Tutucusu 2">
            <a:extLst>
              <a:ext uri="{FF2B5EF4-FFF2-40B4-BE49-F238E27FC236}">
                <a16:creationId xmlns:a16="http://schemas.microsoft.com/office/drawing/2014/main" id="{F1AB0EBD-0C56-44D0-A055-A53365989B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4144" y="490601"/>
            <a:ext cx="471870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CD7857-F594-4E14-9FE1-792361336B3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998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wo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3" name="İçerik Yer Tutucusu 5">
            <a:extLst>
              <a:ext uri="{FF2B5EF4-FFF2-40B4-BE49-F238E27FC236}">
                <a16:creationId xmlns:a16="http://schemas.microsoft.com/office/drawing/2014/main" id="{853A82C8-5E6A-47AD-B8BA-62B80870C46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69970" y="1561283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7" name="Serbest Form: Şekil 12">
            <a:extLst>
              <a:ext uri="{FF2B5EF4-FFF2-40B4-BE49-F238E27FC236}">
                <a16:creationId xmlns:a16="http://schemas.microsoft.com/office/drawing/2014/main" id="{5BDDB461-7549-403B-AB36-F1CF2F4BFC17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8" name="Metin Yer Tutucusu 2">
            <a:extLst>
              <a:ext uri="{FF2B5EF4-FFF2-40B4-BE49-F238E27FC236}">
                <a16:creationId xmlns:a16="http://schemas.microsoft.com/office/drawing/2014/main" id="{79B98054-286B-4E34-BDAD-44B5F3CEA3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4144" y="490601"/>
            <a:ext cx="471870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6C31FF-308D-4EA8-83CB-A6F90FE524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8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rbest Form: Şekil 12">
            <a:extLst>
              <a:ext uri="{FF2B5EF4-FFF2-40B4-BE49-F238E27FC236}">
                <a16:creationId xmlns:a16="http://schemas.microsoft.com/office/drawing/2014/main" id="{03BB326D-E62E-4CE3-B1F0-0C074084654E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6" name="Metin Yer Tutucusu 2">
            <a:extLst>
              <a:ext uri="{FF2B5EF4-FFF2-40B4-BE49-F238E27FC236}">
                <a16:creationId xmlns:a16="http://schemas.microsoft.com/office/drawing/2014/main" id="{87E6756A-2FB4-4E64-A115-4E7A8373E1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34144" y="490601"/>
            <a:ext cx="471870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4874C8-4B29-4E60-8B9A-E09264ECECF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220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38D649D-0489-450F-84E0-B11DB68154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73295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0718337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Visual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>
            <a:extLst>
              <a:ext uri="{FF2B5EF4-FFF2-40B4-BE49-F238E27FC236}">
                <a16:creationId xmlns:a16="http://schemas.microsoft.com/office/drawing/2014/main" id="{B799EA54-FB30-4398-87AA-A89063C599EC}"/>
              </a:ext>
            </a:extLst>
          </p:cNvPr>
          <p:cNvSpPr>
            <a:spLocks/>
          </p:cNvSpPr>
          <p:nvPr userDrawn="1"/>
        </p:nvSpPr>
        <p:spPr>
          <a:xfrm>
            <a:off x="322893" y="1225466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1334E7BB-2C44-4204-B042-C9C8E50B7477}"/>
              </a:ext>
            </a:extLst>
          </p:cNvPr>
          <p:cNvSpPr>
            <a:spLocks/>
          </p:cNvSpPr>
          <p:nvPr userDrawn="1"/>
        </p:nvSpPr>
        <p:spPr>
          <a:xfrm>
            <a:off x="5580000" y="4552417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591E86D-EA62-4E0C-B8CF-29AAB4A75498}"/>
              </a:ext>
            </a:extLst>
          </p:cNvPr>
          <p:cNvSpPr>
            <a:spLocks/>
          </p:cNvSpPr>
          <p:nvPr userDrawn="1"/>
        </p:nvSpPr>
        <p:spPr>
          <a:xfrm>
            <a:off x="2897259" y="2806807"/>
            <a:ext cx="3420000" cy="216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Resim Yer Tutucusu 9">
            <a:extLst>
              <a:ext uri="{FF2B5EF4-FFF2-40B4-BE49-F238E27FC236}">
                <a16:creationId xmlns:a16="http://schemas.microsoft.com/office/drawing/2014/main" id="{72D4BA34-6B1C-4375-9012-EA4A94216A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2893" y="1225466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92188281-7851-4F15-8F98-020E4B13FE3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80000" y="4552417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4" name="Resim Yer Tutucusu 9">
            <a:extLst>
              <a:ext uri="{FF2B5EF4-FFF2-40B4-BE49-F238E27FC236}">
                <a16:creationId xmlns:a16="http://schemas.microsoft.com/office/drawing/2014/main" id="{016CCA82-1E9F-4398-8A86-0965063D6A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897259" y="2806807"/>
            <a:ext cx="3420000" cy="216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13" name="Serbest Form: Şekil 12">
            <a:extLst>
              <a:ext uri="{FF2B5EF4-FFF2-40B4-BE49-F238E27FC236}">
                <a16:creationId xmlns:a16="http://schemas.microsoft.com/office/drawing/2014/main" id="{2A0452F8-B706-441A-947A-12FC8660E620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5" name="Metin Yer Tutucusu 2">
            <a:extLst>
              <a:ext uri="{FF2B5EF4-FFF2-40B4-BE49-F238E27FC236}">
                <a16:creationId xmlns:a16="http://schemas.microsoft.com/office/drawing/2014/main" id="{FA16ECA4-15A4-4245-8BBA-948DC018439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34144" y="490601"/>
            <a:ext cx="471870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7BF34DF-3547-461E-948C-8D8EFD0431D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2578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Numerical Data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>
            <a:extLst>
              <a:ext uri="{FF2B5EF4-FFF2-40B4-BE49-F238E27FC236}">
                <a16:creationId xmlns:a16="http://schemas.microsoft.com/office/drawing/2014/main" id="{C7F33DAB-5635-41AB-BE01-3C5BDB8DAF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518" y="1984374"/>
            <a:ext cx="4176000" cy="3600000"/>
            <a:chOff x="785118" y="2351087"/>
            <a:chExt cx="3456510" cy="2979750"/>
          </a:xfrm>
        </p:grpSpPr>
        <p:sp>
          <p:nvSpPr>
            <p:cNvPr id="6" name="Altıgen 5">
              <a:extLst>
                <a:ext uri="{FF2B5EF4-FFF2-40B4-BE49-F238E27FC236}">
                  <a16:creationId xmlns:a16="http://schemas.microsoft.com/office/drawing/2014/main" id="{A29B44CE-A35D-478C-A1AD-DE9EE375FD2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7" name="Altıgen 6">
              <a:extLst>
                <a:ext uri="{FF2B5EF4-FFF2-40B4-BE49-F238E27FC236}">
                  <a16:creationId xmlns:a16="http://schemas.microsoft.com/office/drawing/2014/main" id="{F40E1109-75EE-4672-AE50-96A1E0BC1EF9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E54B1820-090E-4924-8C6A-8ED1B6AC9A6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55102" y="1984371"/>
            <a:ext cx="4176000" cy="3600000"/>
            <a:chOff x="785118" y="2351087"/>
            <a:chExt cx="3456510" cy="2979750"/>
          </a:xfrm>
        </p:grpSpPr>
        <p:sp>
          <p:nvSpPr>
            <p:cNvPr id="11" name="Altıgen 10">
              <a:extLst>
                <a:ext uri="{FF2B5EF4-FFF2-40B4-BE49-F238E27FC236}">
                  <a16:creationId xmlns:a16="http://schemas.microsoft.com/office/drawing/2014/main" id="{C18D50B9-6CC1-45C9-A3E2-C4F9C166D35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13" name="Altıgen 12">
              <a:extLst>
                <a:ext uri="{FF2B5EF4-FFF2-40B4-BE49-F238E27FC236}">
                  <a16:creationId xmlns:a16="http://schemas.microsoft.com/office/drawing/2014/main" id="{8AEA6568-DF03-4EF5-8D2D-DF71A1C26CA1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17" name="İçerik Yer Tutucusu 8">
            <a:extLst>
              <a:ext uri="{FF2B5EF4-FFF2-40B4-BE49-F238E27FC236}">
                <a16:creationId xmlns:a16="http://schemas.microsoft.com/office/drawing/2014/main" id="{3DC91B9C-2BF4-4C80-8CD4-8880CDFE2DD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5591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8" name="İçerik Yer Tutucusu 8">
            <a:extLst>
              <a:ext uri="{FF2B5EF4-FFF2-40B4-BE49-F238E27FC236}">
                <a16:creationId xmlns:a16="http://schemas.microsoft.com/office/drawing/2014/main" id="{C141FE49-CDF3-4D17-9EB9-EC5CA7AB3B4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98850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4" name="Serbest Form: Şekil 12">
            <a:extLst>
              <a:ext uri="{FF2B5EF4-FFF2-40B4-BE49-F238E27FC236}">
                <a16:creationId xmlns:a16="http://schemas.microsoft.com/office/drawing/2014/main" id="{EFD00E25-157F-4F8A-BF98-67CD3027C81D}"/>
              </a:ext>
            </a:extLst>
          </p:cNvPr>
          <p:cNvSpPr/>
          <p:nvPr userDrawn="1"/>
        </p:nvSpPr>
        <p:spPr>
          <a:xfrm>
            <a:off x="4426622" y="474915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5" name="Metin Yer Tutucusu 2">
            <a:extLst>
              <a:ext uri="{FF2B5EF4-FFF2-40B4-BE49-F238E27FC236}">
                <a16:creationId xmlns:a16="http://schemas.microsoft.com/office/drawing/2014/main" id="{0B43A315-D3D3-4021-A36F-DAA77F3B08C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634144" y="490601"/>
            <a:ext cx="471870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014FB5-539C-460F-8CE7-6019FC7374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9414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8EED87A-4BCF-4176-B9EE-6C87295C19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1215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0D4C90-8A79-4063-ABED-0F503037DB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1147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>
            <a:extLst>
              <a:ext uri="{FF2B5EF4-FFF2-40B4-BE49-F238E27FC236}">
                <a16:creationId xmlns:a16="http://schemas.microsoft.com/office/drawing/2014/main" id="{A343059E-7D78-4579-8037-544ADD019B9F}"/>
              </a:ext>
            </a:extLst>
          </p:cNvPr>
          <p:cNvSpPr txBox="1"/>
          <p:nvPr userDrawn="1"/>
        </p:nvSpPr>
        <p:spPr>
          <a:xfrm>
            <a:off x="0" y="2967335"/>
            <a:ext cx="9144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5400" b="1" dirty="0">
                <a:solidFill>
                  <a:srgbClr val="012855"/>
                </a:solidFill>
                <a:latin typeface="Helvetica" pitchFamily="2" charset="0"/>
              </a:rPr>
              <a:t>THANK YOU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D0D10D6-AAE9-400D-B176-8BC6D2789A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97480" y="466592"/>
            <a:ext cx="3990302" cy="178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452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3" name="İçerik Yer Tutucusu 5">
            <a:extLst>
              <a:ext uri="{FF2B5EF4-FFF2-40B4-BE49-F238E27FC236}">
                <a16:creationId xmlns:a16="http://schemas.microsoft.com/office/drawing/2014/main" id="{853A82C8-5E6A-47AD-B8BA-62B80870C46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69970" y="1561283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12A1685-9994-4DA0-8E5A-272433E219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485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A4ABB1-88EC-48FA-8426-6CC7C5E8773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826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s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B799EA54-FB30-4398-87AA-A89063C599EC}"/>
              </a:ext>
            </a:extLst>
          </p:cNvPr>
          <p:cNvSpPr>
            <a:spLocks/>
          </p:cNvSpPr>
          <p:nvPr userDrawn="1"/>
        </p:nvSpPr>
        <p:spPr>
          <a:xfrm>
            <a:off x="322893" y="1225466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1334E7BB-2C44-4204-B042-C9C8E50B7477}"/>
              </a:ext>
            </a:extLst>
          </p:cNvPr>
          <p:cNvSpPr>
            <a:spLocks/>
          </p:cNvSpPr>
          <p:nvPr userDrawn="1"/>
        </p:nvSpPr>
        <p:spPr>
          <a:xfrm>
            <a:off x="5580000" y="4552417"/>
            <a:ext cx="3240000" cy="198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E591E86D-EA62-4E0C-B8CF-29AAB4A75498}"/>
              </a:ext>
            </a:extLst>
          </p:cNvPr>
          <p:cNvSpPr>
            <a:spLocks/>
          </p:cNvSpPr>
          <p:nvPr userDrawn="1"/>
        </p:nvSpPr>
        <p:spPr>
          <a:xfrm>
            <a:off x="2897259" y="2806807"/>
            <a:ext cx="3420000" cy="216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Resim Yer Tutucusu 9">
            <a:extLst>
              <a:ext uri="{FF2B5EF4-FFF2-40B4-BE49-F238E27FC236}">
                <a16:creationId xmlns:a16="http://schemas.microsoft.com/office/drawing/2014/main" id="{72D4BA34-6B1C-4375-9012-EA4A94216A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22893" y="1225466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92188281-7851-4F15-8F98-020E4B13FE3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80000" y="4552417"/>
            <a:ext cx="3240000" cy="198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sp>
        <p:nvSpPr>
          <p:cNvPr id="24" name="Resim Yer Tutucusu 9">
            <a:extLst>
              <a:ext uri="{FF2B5EF4-FFF2-40B4-BE49-F238E27FC236}">
                <a16:creationId xmlns:a16="http://schemas.microsoft.com/office/drawing/2014/main" id="{016CCA82-1E9F-4398-8A86-0965063D6A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897259" y="2806807"/>
            <a:ext cx="3420000" cy="216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en-US" sz="1800" noProof="0" dirty="0">
                <a:latin typeface="Helvetica" panose="020B0604020202020204" pitchFamily="34" charset="0"/>
                <a:cs typeface="Helvetica" panose="020B0604020202020204" pitchFamily="34" charset="0"/>
              </a:rPr>
              <a:t>Click icon to add picture</a:t>
            </a:r>
            <a:endParaRPr lang="en-US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5963BAC-1CC0-488C-803C-EEEE9E2FD6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971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ical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grpSp>
        <p:nvGrpSpPr>
          <p:cNvPr id="5" name="Grup 4">
            <a:extLst>
              <a:ext uri="{FF2B5EF4-FFF2-40B4-BE49-F238E27FC236}">
                <a16:creationId xmlns:a16="http://schemas.microsoft.com/office/drawing/2014/main" id="{C7F33DAB-5635-41AB-BE01-3C5BDB8DAF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522518" y="1984374"/>
            <a:ext cx="4176000" cy="3600000"/>
            <a:chOff x="785118" y="2351087"/>
            <a:chExt cx="3456510" cy="2979750"/>
          </a:xfrm>
        </p:grpSpPr>
        <p:sp>
          <p:nvSpPr>
            <p:cNvPr id="6" name="Altıgen 5">
              <a:extLst>
                <a:ext uri="{FF2B5EF4-FFF2-40B4-BE49-F238E27FC236}">
                  <a16:creationId xmlns:a16="http://schemas.microsoft.com/office/drawing/2014/main" id="{A29B44CE-A35D-478C-A1AD-DE9EE375FD2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7" name="Altıgen 6">
              <a:extLst>
                <a:ext uri="{FF2B5EF4-FFF2-40B4-BE49-F238E27FC236}">
                  <a16:creationId xmlns:a16="http://schemas.microsoft.com/office/drawing/2014/main" id="{F40E1109-75EE-4672-AE50-96A1E0BC1EF9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E54B1820-090E-4924-8C6A-8ED1B6AC9A6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455102" y="1984371"/>
            <a:ext cx="4176000" cy="3600000"/>
            <a:chOff x="785118" y="2351087"/>
            <a:chExt cx="3456510" cy="2979750"/>
          </a:xfrm>
        </p:grpSpPr>
        <p:sp>
          <p:nvSpPr>
            <p:cNvPr id="11" name="Altıgen 10">
              <a:extLst>
                <a:ext uri="{FF2B5EF4-FFF2-40B4-BE49-F238E27FC236}">
                  <a16:creationId xmlns:a16="http://schemas.microsoft.com/office/drawing/2014/main" id="{C18D50B9-6CC1-45C9-A3E2-C4F9C166D35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13" name="Altıgen 12">
              <a:extLst>
                <a:ext uri="{FF2B5EF4-FFF2-40B4-BE49-F238E27FC236}">
                  <a16:creationId xmlns:a16="http://schemas.microsoft.com/office/drawing/2014/main" id="{8AEA6568-DF03-4EF5-8D2D-DF71A1C26CA1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17" name="İçerik Yer Tutucusu 8">
            <a:extLst>
              <a:ext uri="{FF2B5EF4-FFF2-40B4-BE49-F238E27FC236}">
                <a16:creationId xmlns:a16="http://schemas.microsoft.com/office/drawing/2014/main" id="{3DC91B9C-2BF4-4C80-8CD4-8880CDFE2DD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05591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8" name="İçerik Yer Tutucusu 8">
            <a:extLst>
              <a:ext uri="{FF2B5EF4-FFF2-40B4-BE49-F238E27FC236}">
                <a16:creationId xmlns:a16="http://schemas.microsoft.com/office/drawing/2014/main" id="{C141FE49-CDF3-4D17-9EB9-EC5CA7AB3B4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98850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66206EB-A566-4C96-AEF5-39D771FC981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6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73295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0D22E3-423F-444B-826B-C2A36C6840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982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sp>
        <p:nvSpPr>
          <p:cNvPr id="15" name="İçerik Yer Tutucusu 5">
            <a:extLst>
              <a:ext uri="{FF2B5EF4-FFF2-40B4-BE49-F238E27FC236}">
                <a16:creationId xmlns:a16="http://schemas.microsoft.com/office/drawing/2014/main" id="{3EEC69D0-F96E-451D-A972-FF14541A9AA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sp>
        <p:nvSpPr>
          <p:cNvPr id="13" name="İçerik Yer Tutucusu 5">
            <a:extLst>
              <a:ext uri="{FF2B5EF4-FFF2-40B4-BE49-F238E27FC236}">
                <a16:creationId xmlns:a16="http://schemas.microsoft.com/office/drawing/2014/main" id="{853A82C8-5E6A-47AD-B8BA-62B80870C46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69970" y="1561283"/>
            <a:ext cx="3563141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noProof="0" dirty="0"/>
              <a:t>Click to add text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D90761-CCB2-48D3-99A0-C0C8272B36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936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-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27A7220F-1F2D-4027-8903-4CA901E5C2A4}"/>
              </a:ext>
            </a:extLst>
          </p:cNvPr>
          <p:cNvSpPr/>
          <p:nvPr userDrawn="1"/>
        </p:nvSpPr>
        <p:spPr>
          <a:xfrm>
            <a:off x="3435659" y="474917"/>
            <a:ext cx="5917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0" name="Metin Yer Tutucusu 2">
            <a:extLst>
              <a:ext uri="{FF2B5EF4-FFF2-40B4-BE49-F238E27FC236}">
                <a16:creationId xmlns:a16="http://schemas.microsoft.com/office/drawing/2014/main" id="{7D3F45EC-8E03-4887-BE57-3CF7933799C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5" y="490601"/>
            <a:ext cx="5588054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800" noProof="0" dirty="0">
                <a:solidFill>
                  <a:schemeClr val="bg1"/>
                </a:solidFill>
                <a:latin typeface="Helvetica" pitchFamily="2" charset="0"/>
              </a:rPr>
              <a:t>Click to add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B86227-B842-41D4-8B38-A3B26EDF87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0531" y="125513"/>
            <a:ext cx="2707359" cy="120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835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B2A1AC70-ABA3-B6CA-3DE3-CE8A2ED4A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6"/>
          <a:srcRect l="10362" r="14633"/>
          <a:stretch/>
        </p:blipFill>
        <p:spPr>
          <a:xfrm>
            <a:off x="-1" y="0"/>
            <a:ext cx="9144001" cy="685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3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9" r:id="rId3"/>
    <p:sldLayoutId id="2147483702" r:id="rId4"/>
    <p:sldLayoutId id="2147483700" r:id="rId5"/>
    <p:sldLayoutId id="2147483701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  <p:sldLayoutId id="2147483714" r:id="rId18"/>
    <p:sldLayoutId id="2147483715" r:id="rId19"/>
    <p:sldLayoutId id="2147483716" r:id="rId20"/>
    <p:sldLayoutId id="2147483717" r:id="rId21"/>
    <p:sldLayoutId id="2147483718" r:id="rId22"/>
    <p:sldLayoutId id="2147483719" r:id="rId23"/>
    <p:sldLayoutId id="2147483696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DFF49887-426D-4526-89F5-8ECAEC325E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Metin Yer Tutucusu 13">
            <a:extLst>
              <a:ext uri="{FF2B5EF4-FFF2-40B4-BE49-F238E27FC236}">
                <a16:creationId xmlns:a16="http://schemas.microsoft.com/office/drawing/2014/main" id="{68E0B619-446F-48CB-80F7-3033ED0986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Metin Yer Tutucusu 14">
            <a:extLst>
              <a:ext uri="{FF2B5EF4-FFF2-40B4-BE49-F238E27FC236}">
                <a16:creationId xmlns:a16="http://schemas.microsoft.com/office/drawing/2014/main" id="{755C53DE-EF2B-4848-8DD8-7F8C1406A2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Metin Yer Tutucusu 15">
            <a:extLst>
              <a:ext uri="{FF2B5EF4-FFF2-40B4-BE49-F238E27FC236}">
                <a16:creationId xmlns:a16="http://schemas.microsoft.com/office/drawing/2014/main" id="{4A3FD721-A0B7-49D1-9C3A-89447700190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2741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393E2107-2797-4AAF-8737-1B31E6D1A4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6027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B860E8D-F43D-478F-99D1-1958028441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629A2C91-BDD7-4EE7-A2B4-FDA67A0BA6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F98662DD-0E42-4473-B12F-FBFCBA2971B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87D8A420-16C8-45F4-80D3-FB29C72628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190183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4659EDCF-2696-45DE-B341-2468B99D6B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5A2F00D-2CEB-46B9-8DBF-5120E112E05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CEC5AA34-5389-4F16-81B0-C079B72293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2255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2153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4762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4E0BC3F1-57A5-41C4-B116-6D80379726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9447288-A806-4D95-BE1A-7400985A4AD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6817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88BFBF1D-2B93-4158-B09A-B208F62F2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92D06F9-5E21-4A66-801D-C7BABEEA23B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F2127AA-C101-4930-AD5B-1A9D4A1AB64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514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363059DF-CCD0-4CA7-907A-ACD5C20529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1426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64CC7E8-E8B6-4D0C-99FB-0B4561473C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59162992-FDAD-4423-8F21-DB859DD2D4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2C7F45FA-EF20-4EA1-937A-59A704AF07F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B9807005-7300-429B-84FA-60C74AA523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248366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E71696E0-3188-4134-B3F1-D42D16C296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DE70B61-D87B-42CF-B8B1-41D2D6153A7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EF9D00A-48E7-424C-8CC7-B7CF5ACAF4C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6066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073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2E92515-6EF4-4E85-8C0F-5623E84ADE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7BB7682-DCD2-460C-A126-108A2E363A34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5353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F43C2E1E-F127-4F7D-A831-CFD985C120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A87EE59-2F94-406E-9184-09A7FF8403E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4AC419B-9749-4DCE-8909-B0CB80D4F6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0467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0</Words>
  <Application>Microsoft Office PowerPoint</Application>
  <PresentationFormat>On-screen Show (4:3)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Helvetica</vt:lpstr>
      <vt:lpstr>Office Teması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User</dc:creator>
  <cp:lastModifiedBy>esoylemez</cp:lastModifiedBy>
  <cp:revision>14</cp:revision>
  <dcterms:created xsi:type="dcterms:W3CDTF">2022-11-17T05:24:22Z</dcterms:created>
  <dcterms:modified xsi:type="dcterms:W3CDTF">2024-10-13T12:13:41Z</dcterms:modified>
</cp:coreProperties>
</file>