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4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68" r:id="rId4"/>
    <p:sldId id="258" r:id="rId5"/>
    <p:sldId id="269" r:id="rId6"/>
    <p:sldId id="259" r:id="rId7"/>
    <p:sldId id="270" r:id="rId8"/>
    <p:sldId id="260" r:id="rId9"/>
    <p:sldId id="271" r:id="rId10"/>
    <p:sldId id="261" r:id="rId11"/>
    <p:sldId id="272" r:id="rId12"/>
    <p:sldId id="278" r:id="rId13"/>
    <p:sldId id="262" r:id="rId14"/>
    <p:sldId id="273" r:id="rId15"/>
    <p:sldId id="263" r:id="rId16"/>
    <p:sldId id="274" r:id="rId17"/>
    <p:sldId id="264" r:id="rId18"/>
    <p:sldId id="275" r:id="rId19"/>
    <p:sldId id="265" r:id="rId20"/>
    <p:sldId id="276" r:id="rId21"/>
    <p:sldId id="266" r:id="rId22"/>
    <p:sldId id="277" r:id="rId23"/>
    <p:sldId id="279" r:id="rId24"/>
    <p:sldId id="267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2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6"/>
    <p:restoredTop sz="94674"/>
  </p:normalViewPr>
  <p:slideViewPr>
    <p:cSldViewPr snapToGrid="0" snapToObjects="1">
      <p:cViewPr varScale="1">
        <p:scale>
          <a:sx n="117" d="100"/>
          <a:sy n="117" d="100"/>
        </p:scale>
        <p:origin x="18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1E5FF1B3-8F25-8E58-4BFA-0EB8A6E5E8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70A23DBB-8436-AA6A-5BB3-596A54770A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C8B23-8598-8048-98D2-77B1E720DCD8}" type="datetimeFigureOut">
              <a:rPr lang="tr-TR" smtClean="0"/>
              <a:t>13.10.2024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5049CFA-2B2C-3239-B265-3C8BFD1E24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8243CB8-F62E-1476-EB99-46B88B7CE1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F8DEA-B0DB-2F48-BAFC-F02721F17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931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8C551-22FF-4CB8-B8F2-5188D8B377D2}" type="datetimeFigureOut">
              <a:rPr lang="tr-TR" smtClean="0"/>
              <a:t>13.10.2024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A691B-61CC-4BE4-AE7E-A966C5B1D8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991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1pPr>
    <a:lvl2pPr marL="305044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2pPr>
    <a:lvl3pPr marL="610088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3pPr>
    <a:lvl4pPr marL="915132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4pPr>
    <a:lvl5pPr marL="1220175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5pPr>
    <a:lvl6pPr marL="1525219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6pPr>
    <a:lvl7pPr marL="1830263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7pPr>
    <a:lvl8pPr marL="2135307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8pPr>
    <a:lvl9pPr marL="2440351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EF44F8-F545-4288-B11C-6B49B8216C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18697" y="868353"/>
            <a:ext cx="3189873" cy="972201"/>
          </a:xfrm>
          <a:prstGeom prst="rect">
            <a:avLst/>
          </a:prstGeom>
        </p:spPr>
      </p:pic>
      <p:sp>
        <p:nvSpPr>
          <p:cNvPr id="6" name="Metin Yer Tutucusu 2">
            <a:extLst>
              <a:ext uri="{FF2B5EF4-FFF2-40B4-BE49-F238E27FC236}">
                <a16:creationId xmlns:a16="http://schemas.microsoft.com/office/drawing/2014/main" id="{8B4B43B5-84B7-4ACD-99BF-5D50C8FA26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8384" y="2201662"/>
            <a:ext cx="9635232" cy="2012108"/>
          </a:xfrm>
          <a:prstGeom prst="rect">
            <a:avLst/>
          </a:prstGeom>
          <a:ln>
            <a:noFill/>
          </a:ln>
        </p:spPr>
        <p:txBody>
          <a:bodyPr anchor="ctr" anchorCtr="0"/>
          <a:lstStyle>
            <a:lvl1pPr marL="0" indent="0" algn="ctr">
              <a:buNone/>
              <a:defRPr sz="4400" b="1">
                <a:solidFill>
                  <a:srgbClr val="022756"/>
                </a:solidFill>
                <a:latin typeface="+mj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SUNUM BAŞLIĞI</a:t>
            </a:r>
          </a:p>
        </p:txBody>
      </p:sp>
      <p:sp>
        <p:nvSpPr>
          <p:cNvPr id="7" name="Metin Yer Tutucusu 4">
            <a:extLst>
              <a:ext uri="{FF2B5EF4-FFF2-40B4-BE49-F238E27FC236}">
                <a16:creationId xmlns:a16="http://schemas.microsoft.com/office/drawing/2014/main" id="{71F0E105-9F10-4722-8DBB-47475B7E97A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0491" y="4332303"/>
            <a:ext cx="9643125" cy="5203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022756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Sunumu Yapan</a:t>
            </a:r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0979590A-90A4-4F56-A2DE-6FFB3E3901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8384" y="5610085"/>
            <a:ext cx="9639178" cy="5203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022756"/>
                </a:solidFill>
              </a:defRPr>
            </a:lvl1pPr>
            <a:lvl3pPr marL="914400" indent="0">
              <a:buNone/>
              <a:defRPr/>
            </a:lvl3pPr>
          </a:lstStyle>
          <a:p>
            <a:pPr lvl="0"/>
            <a:r>
              <a:rPr lang="tr-TR" dirty="0"/>
              <a:t>GG.AA.202</a:t>
            </a:r>
            <a:r>
              <a:rPr lang="en-US" dirty="0"/>
              <a:t>4</a:t>
            </a:r>
            <a:endParaRPr lang="tr-TR" dirty="0"/>
          </a:p>
        </p:txBody>
      </p:sp>
      <p:sp>
        <p:nvSpPr>
          <p:cNvPr id="9" name="Metin Yer Tutucusu 22">
            <a:extLst>
              <a:ext uri="{FF2B5EF4-FFF2-40B4-BE49-F238E27FC236}">
                <a16:creationId xmlns:a16="http://schemas.microsoft.com/office/drawing/2014/main" id="{9EE2D132-4BF7-450A-9BDB-D32D665C21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8385" y="4971194"/>
            <a:ext cx="9639178" cy="5203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022756"/>
                </a:solidFill>
                <a:latin typeface="+mn-lt"/>
              </a:defRPr>
            </a:lvl1pPr>
          </a:lstStyle>
          <a:p>
            <a:pPr lvl="0"/>
            <a:r>
              <a:rPr lang="tr-TR" dirty="0"/>
              <a:t>Makina Fakültesi, İstanbul Teknik Üniversitesi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3629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örsel İçerik - Beyaz Arkapla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243328C0-CA0A-435D-94B8-03B4EAADE434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Metin Yer Tutucusu 2">
            <a:extLst>
              <a:ext uri="{FF2B5EF4-FFF2-40B4-BE49-F238E27FC236}">
                <a16:creationId xmlns:a16="http://schemas.microsoft.com/office/drawing/2014/main" id="{280D5721-7218-42CB-B2C6-CFA0A814F4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B5877968-35E3-4DE4-864B-A1D80E52E655}"/>
              </a:ext>
            </a:extLst>
          </p:cNvPr>
          <p:cNvSpPr/>
          <p:nvPr userDrawn="1"/>
        </p:nvSpPr>
        <p:spPr>
          <a:xfrm>
            <a:off x="327929" y="1247208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E317AC42-0FE3-40A2-BB88-617450E0707C}"/>
              </a:ext>
            </a:extLst>
          </p:cNvPr>
          <p:cNvSpPr/>
          <p:nvPr userDrawn="1"/>
        </p:nvSpPr>
        <p:spPr>
          <a:xfrm>
            <a:off x="7554680" y="3996070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86538076-C836-4B6B-B91E-47A13A781ECF}"/>
              </a:ext>
            </a:extLst>
          </p:cNvPr>
          <p:cNvSpPr/>
          <p:nvPr userDrawn="1"/>
        </p:nvSpPr>
        <p:spPr>
          <a:xfrm>
            <a:off x="3851882" y="2534298"/>
            <a:ext cx="4500000" cy="270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Resim Yer Tutucusu 9">
            <a:extLst>
              <a:ext uri="{FF2B5EF4-FFF2-40B4-BE49-F238E27FC236}">
                <a16:creationId xmlns:a16="http://schemas.microsoft.com/office/drawing/2014/main" id="{D0FB53F3-9348-45CF-AB6A-BE7630BD326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29" y="1247208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18" name="Resim Yer Tutucusu 9">
            <a:extLst>
              <a:ext uri="{FF2B5EF4-FFF2-40B4-BE49-F238E27FC236}">
                <a16:creationId xmlns:a16="http://schemas.microsoft.com/office/drawing/2014/main" id="{B85C4064-01DE-4291-83B6-398E24C588B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54680" y="3996070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19" name="Resim Yer Tutucusu 9">
            <a:extLst>
              <a:ext uri="{FF2B5EF4-FFF2-40B4-BE49-F238E27FC236}">
                <a16:creationId xmlns:a16="http://schemas.microsoft.com/office/drawing/2014/main" id="{E7068B5E-5135-4027-8B8F-C6321CE27F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51882" y="2556070"/>
            <a:ext cx="4500000" cy="270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0E9930A-D6EF-482F-9DD0-9E46BF9420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380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ayısal Veri - Beyaz Ark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rbest Form: Şekil 12">
            <a:extLst>
              <a:ext uri="{FF2B5EF4-FFF2-40B4-BE49-F238E27FC236}">
                <a16:creationId xmlns:a16="http://schemas.microsoft.com/office/drawing/2014/main" id="{200335CB-F4CE-44CB-893B-07080CC80979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8" name="Metin Yer Tutucusu 2">
            <a:extLst>
              <a:ext uri="{FF2B5EF4-FFF2-40B4-BE49-F238E27FC236}">
                <a16:creationId xmlns:a16="http://schemas.microsoft.com/office/drawing/2014/main" id="{01715296-ED1B-488B-BC6C-71DD945B8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grpSp>
        <p:nvGrpSpPr>
          <p:cNvPr id="20" name="Grup 19">
            <a:extLst>
              <a:ext uri="{FF2B5EF4-FFF2-40B4-BE49-F238E27FC236}">
                <a16:creationId xmlns:a16="http://schemas.microsoft.com/office/drawing/2014/main" id="{06E3BCB2-C30F-483B-A384-13C307F47C9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7088" y="1984374"/>
            <a:ext cx="4176000" cy="3600000"/>
            <a:chOff x="785118" y="2351087"/>
            <a:chExt cx="3456510" cy="2979750"/>
          </a:xfrm>
        </p:grpSpPr>
        <p:sp>
          <p:nvSpPr>
            <p:cNvPr id="21" name="Altıgen 20">
              <a:extLst>
                <a:ext uri="{FF2B5EF4-FFF2-40B4-BE49-F238E27FC236}">
                  <a16:creationId xmlns:a16="http://schemas.microsoft.com/office/drawing/2014/main" id="{E4A0B0EA-7E51-4200-A5BA-BC49C0F0605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2" name="Altıgen 21">
              <a:extLst>
                <a:ext uri="{FF2B5EF4-FFF2-40B4-BE49-F238E27FC236}">
                  <a16:creationId xmlns:a16="http://schemas.microsoft.com/office/drawing/2014/main" id="{C2354753-048A-436C-9987-895BEB67669B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3" name="Grup 22">
            <a:extLst>
              <a:ext uri="{FF2B5EF4-FFF2-40B4-BE49-F238E27FC236}">
                <a16:creationId xmlns:a16="http://schemas.microsoft.com/office/drawing/2014/main" id="{565CDB62-529A-405F-98EF-7DBF7CE8BB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019672" y="1984371"/>
            <a:ext cx="4176000" cy="3600000"/>
            <a:chOff x="785118" y="2351087"/>
            <a:chExt cx="3456510" cy="2979750"/>
          </a:xfrm>
        </p:grpSpPr>
        <p:sp>
          <p:nvSpPr>
            <p:cNvPr id="24" name="Altıgen 23">
              <a:extLst>
                <a:ext uri="{FF2B5EF4-FFF2-40B4-BE49-F238E27FC236}">
                  <a16:creationId xmlns:a16="http://schemas.microsoft.com/office/drawing/2014/main" id="{555E7E6F-0831-4AA4-AD43-6E113A37210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5" name="Altıgen 24">
              <a:extLst>
                <a:ext uri="{FF2B5EF4-FFF2-40B4-BE49-F238E27FC236}">
                  <a16:creationId xmlns:a16="http://schemas.microsoft.com/office/drawing/2014/main" id="{2A12BD2A-A4FB-45D6-BF62-4381F6A67667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6" name="Grup 25">
            <a:extLst>
              <a:ext uri="{FF2B5EF4-FFF2-40B4-BE49-F238E27FC236}">
                <a16:creationId xmlns:a16="http://schemas.microsoft.com/office/drawing/2014/main" id="{3A7F8374-0918-4A6E-9C0D-BEA6825965C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52256" y="1984372"/>
            <a:ext cx="4176000" cy="3600000"/>
            <a:chOff x="785118" y="2351087"/>
            <a:chExt cx="3456510" cy="2979750"/>
          </a:xfrm>
        </p:grpSpPr>
        <p:sp>
          <p:nvSpPr>
            <p:cNvPr id="27" name="Altıgen 26">
              <a:extLst>
                <a:ext uri="{FF2B5EF4-FFF2-40B4-BE49-F238E27FC236}">
                  <a16:creationId xmlns:a16="http://schemas.microsoft.com/office/drawing/2014/main" id="{0F3C1D59-32D0-42C9-AB73-4E866A57AE7E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8" name="Altıgen 27">
              <a:extLst>
                <a:ext uri="{FF2B5EF4-FFF2-40B4-BE49-F238E27FC236}">
                  <a16:creationId xmlns:a16="http://schemas.microsoft.com/office/drawing/2014/main" id="{C7070A3A-E2EC-49D9-BA10-E9F2CAC7218F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29" name="İçerik Yer Tutucusu 8">
            <a:extLst>
              <a:ext uri="{FF2B5EF4-FFF2-40B4-BE49-F238E27FC236}">
                <a16:creationId xmlns:a16="http://schemas.microsoft.com/office/drawing/2014/main" id="{651A073B-E750-4E2A-B766-DFF9018E746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048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33" name="İçerik Yer Tutucusu 8">
            <a:extLst>
              <a:ext uri="{FF2B5EF4-FFF2-40B4-BE49-F238E27FC236}">
                <a16:creationId xmlns:a16="http://schemas.microsoft.com/office/drawing/2014/main" id="{B1C15B05-BFD5-4CF6-948B-DEFF20EB58D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5307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34" name="İçerik Yer Tutucusu 8">
            <a:extLst>
              <a:ext uri="{FF2B5EF4-FFF2-40B4-BE49-F238E27FC236}">
                <a16:creationId xmlns:a16="http://schemas.microsoft.com/office/drawing/2014/main" id="{E517E4B7-4B27-4298-984E-D49F9C10A3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85654" y="2837426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6B4EE96-D2B6-4C90-890C-DC141A3AA6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4567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9AF4A96F-D4C0-4E9B-85A6-2E7A1C677F96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68536C6-386A-485D-B303-65DD503E6D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EBBCCDB9-B653-4383-8B7F-1BE4C8A78D7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103919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2B6E51-5DBC-498C-9EAB-8D0152B294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0594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9B1AB291-23B5-4C12-A29E-8E07A12FD05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0002" y="1561284"/>
            <a:ext cx="5015486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9" name="İçerik Yer Tutucusu 4">
            <a:extLst>
              <a:ext uri="{FF2B5EF4-FFF2-40B4-BE49-F238E27FC236}">
                <a16:creationId xmlns:a16="http://schemas.microsoft.com/office/drawing/2014/main" id="{610DB17A-ECA9-4E13-A249-5E63F8DF54F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76513" y="1561283"/>
            <a:ext cx="5015487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048D3CE7-CB3F-49C9-A497-21547E77C587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1" name="Metin Yer Tutucusu 2">
            <a:extLst>
              <a:ext uri="{FF2B5EF4-FFF2-40B4-BE49-F238E27FC236}">
                <a16:creationId xmlns:a16="http://schemas.microsoft.com/office/drawing/2014/main" id="{EE49F662-0C4D-4F19-9B8B-2860A85CB53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433E00-97FE-44E7-9890-74C0A842E2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275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E56D4473-D8B8-464F-AF63-6A4801EE9AB1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8036B059-AD45-4FE8-A6A2-8BC6219D559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CF6E4A-5660-4352-B1FD-1057D2A9D81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470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örsel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extLst>
              <a:ext uri="{FF2B5EF4-FFF2-40B4-BE49-F238E27FC236}">
                <a16:creationId xmlns:a16="http://schemas.microsoft.com/office/drawing/2014/main" id="{9B25BFD9-9A77-486D-A853-0C7A43E81F6A}"/>
              </a:ext>
            </a:extLst>
          </p:cNvPr>
          <p:cNvSpPr/>
          <p:nvPr userDrawn="1"/>
        </p:nvSpPr>
        <p:spPr>
          <a:xfrm>
            <a:off x="327929" y="1247208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26C812F3-2198-447F-9A9B-46F3AB024CB3}"/>
              </a:ext>
            </a:extLst>
          </p:cNvPr>
          <p:cNvSpPr/>
          <p:nvPr userDrawn="1"/>
        </p:nvSpPr>
        <p:spPr>
          <a:xfrm>
            <a:off x="7554680" y="3996070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61E4ED6D-F384-42CB-9A2A-4A20C0D60A29}"/>
              </a:ext>
            </a:extLst>
          </p:cNvPr>
          <p:cNvSpPr/>
          <p:nvPr userDrawn="1"/>
        </p:nvSpPr>
        <p:spPr>
          <a:xfrm>
            <a:off x="3851882" y="2534298"/>
            <a:ext cx="4500000" cy="270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Resim Yer Tutucusu 9">
            <a:extLst>
              <a:ext uri="{FF2B5EF4-FFF2-40B4-BE49-F238E27FC236}">
                <a16:creationId xmlns:a16="http://schemas.microsoft.com/office/drawing/2014/main" id="{3380C9B0-275C-48C4-8C2B-71F04BD4A67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29" y="1247208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2" name="Resim Yer Tutucusu 9">
            <a:extLst>
              <a:ext uri="{FF2B5EF4-FFF2-40B4-BE49-F238E27FC236}">
                <a16:creationId xmlns:a16="http://schemas.microsoft.com/office/drawing/2014/main" id="{ADF79EE6-25A9-4268-AF00-0E2BD5719E4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54680" y="3996070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B63C56F6-5E81-4311-8610-DE85135F029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51882" y="2556070"/>
            <a:ext cx="4500000" cy="270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63508EE7-BD36-445E-8BE8-0F4F85982116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3" name="Metin Yer Tutucusu 2">
            <a:extLst>
              <a:ext uri="{FF2B5EF4-FFF2-40B4-BE49-F238E27FC236}">
                <a16:creationId xmlns:a16="http://schemas.microsoft.com/office/drawing/2014/main" id="{C0899EB2-8DC9-4018-B388-E09AA5F6D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A2A91BE-C612-41AF-9049-6157CE72B9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904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ayısal Ve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up 21">
            <a:extLst>
              <a:ext uri="{FF2B5EF4-FFF2-40B4-BE49-F238E27FC236}">
                <a16:creationId xmlns:a16="http://schemas.microsoft.com/office/drawing/2014/main" id="{394F89DD-5D4F-489F-9457-916E76C9E56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7088" y="1984374"/>
            <a:ext cx="4176000" cy="3600000"/>
            <a:chOff x="785118" y="2351087"/>
            <a:chExt cx="3456510" cy="2979750"/>
          </a:xfrm>
        </p:grpSpPr>
        <p:sp>
          <p:nvSpPr>
            <p:cNvPr id="23" name="Altıgen 22">
              <a:extLst>
                <a:ext uri="{FF2B5EF4-FFF2-40B4-BE49-F238E27FC236}">
                  <a16:creationId xmlns:a16="http://schemas.microsoft.com/office/drawing/2014/main" id="{6BC1076D-2B71-4D90-AA1E-0673AD0D08A0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4" name="Altıgen 23">
              <a:extLst>
                <a:ext uri="{FF2B5EF4-FFF2-40B4-BE49-F238E27FC236}">
                  <a16:creationId xmlns:a16="http://schemas.microsoft.com/office/drawing/2014/main" id="{9C562440-C620-4164-888D-CC35E6556E24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5" name="Grup 24">
            <a:extLst>
              <a:ext uri="{FF2B5EF4-FFF2-40B4-BE49-F238E27FC236}">
                <a16:creationId xmlns:a16="http://schemas.microsoft.com/office/drawing/2014/main" id="{D500BAB1-5067-412D-8E2C-A4C2D6F476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019672" y="1984371"/>
            <a:ext cx="4176000" cy="3600000"/>
            <a:chOff x="785118" y="2351087"/>
            <a:chExt cx="3456510" cy="2979750"/>
          </a:xfrm>
        </p:grpSpPr>
        <p:sp>
          <p:nvSpPr>
            <p:cNvPr id="26" name="Altıgen 25">
              <a:extLst>
                <a:ext uri="{FF2B5EF4-FFF2-40B4-BE49-F238E27FC236}">
                  <a16:creationId xmlns:a16="http://schemas.microsoft.com/office/drawing/2014/main" id="{4CDD2871-A163-45CD-913E-1E5C87E0171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7" name="Altıgen 26">
              <a:extLst>
                <a:ext uri="{FF2B5EF4-FFF2-40B4-BE49-F238E27FC236}">
                  <a16:creationId xmlns:a16="http://schemas.microsoft.com/office/drawing/2014/main" id="{C9594805-A682-475C-9628-95D9B85A056F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" name="Grup 27">
            <a:extLst>
              <a:ext uri="{FF2B5EF4-FFF2-40B4-BE49-F238E27FC236}">
                <a16:creationId xmlns:a16="http://schemas.microsoft.com/office/drawing/2014/main" id="{BF9C348A-5700-4182-BEFB-21A5E57814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52256" y="1984372"/>
            <a:ext cx="4176000" cy="3600000"/>
            <a:chOff x="785118" y="2351087"/>
            <a:chExt cx="3456510" cy="2979750"/>
          </a:xfrm>
        </p:grpSpPr>
        <p:sp>
          <p:nvSpPr>
            <p:cNvPr id="29" name="Altıgen 28">
              <a:extLst>
                <a:ext uri="{FF2B5EF4-FFF2-40B4-BE49-F238E27FC236}">
                  <a16:creationId xmlns:a16="http://schemas.microsoft.com/office/drawing/2014/main" id="{83515A2B-4198-4713-A610-AA81956AC343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30" name="Altıgen 29">
              <a:extLst>
                <a:ext uri="{FF2B5EF4-FFF2-40B4-BE49-F238E27FC236}">
                  <a16:creationId xmlns:a16="http://schemas.microsoft.com/office/drawing/2014/main" id="{DAB006A1-1201-4D3D-B636-A7662AD5E1D8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31" name="İçerik Yer Tutucusu 8">
            <a:extLst>
              <a:ext uri="{FF2B5EF4-FFF2-40B4-BE49-F238E27FC236}">
                <a16:creationId xmlns:a16="http://schemas.microsoft.com/office/drawing/2014/main" id="{76BF9CCD-06B3-4E8B-B1A4-5497A28B6DB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048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33" name="İçerik Yer Tutucusu 8">
            <a:extLst>
              <a:ext uri="{FF2B5EF4-FFF2-40B4-BE49-F238E27FC236}">
                <a16:creationId xmlns:a16="http://schemas.microsoft.com/office/drawing/2014/main" id="{A537AE91-A976-4623-984A-0B81C59A950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5307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34" name="İçerik Yer Tutucusu 8">
            <a:extLst>
              <a:ext uri="{FF2B5EF4-FFF2-40B4-BE49-F238E27FC236}">
                <a16:creationId xmlns:a16="http://schemas.microsoft.com/office/drawing/2014/main" id="{EEE4C56F-70ED-4F17-911A-EB58DA65EC2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85654" y="2837426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9" name="Serbest Form: Şekil 12">
            <a:extLst>
              <a:ext uri="{FF2B5EF4-FFF2-40B4-BE49-F238E27FC236}">
                <a16:creationId xmlns:a16="http://schemas.microsoft.com/office/drawing/2014/main" id="{9B0B1A5E-DBB6-4241-9621-AA033676C85E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21" name="Metin Yer Tutucusu 2">
            <a:extLst>
              <a:ext uri="{FF2B5EF4-FFF2-40B4-BE49-F238E27FC236}">
                <a16:creationId xmlns:a16="http://schemas.microsoft.com/office/drawing/2014/main" id="{7EDDFD56-FB3C-48A8-A34A-A37E3062FDB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C1A86D2-F922-4A4D-9BFD-A72EF74A38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89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şlık ve İçerik - Beyaz Ark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5">
            <a:extLst>
              <a:ext uri="{FF2B5EF4-FFF2-40B4-BE49-F238E27FC236}">
                <a16:creationId xmlns:a16="http://schemas.microsoft.com/office/drawing/2014/main" id="{854BE433-E185-42C0-ADB5-B55454776EC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103919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22EB2556-E81E-4B94-BFDB-35FE1F812D7A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41D37D7A-8D29-458E-9B26-3B34E1101B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902C62-906A-49F8-A478-800E589E0F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014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İki İçerik - Beyaz Ark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İçerik Yer Tutucusu 4">
            <a:extLst>
              <a:ext uri="{FF2B5EF4-FFF2-40B4-BE49-F238E27FC236}">
                <a16:creationId xmlns:a16="http://schemas.microsoft.com/office/drawing/2014/main" id="{045911D3-8548-401E-B933-BA2F79E3766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0002" y="1561284"/>
            <a:ext cx="5015486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9" name="İçerik Yer Tutucusu 4">
            <a:extLst>
              <a:ext uri="{FF2B5EF4-FFF2-40B4-BE49-F238E27FC236}">
                <a16:creationId xmlns:a16="http://schemas.microsoft.com/office/drawing/2014/main" id="{06172802-7078-4313-BD06-6E598A815DD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76513" y="1561283"/>
            <a:ext cx="5015487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0" name="Serbest Form: Şekil 12">
            <a:extLst>
              <a:ext uri="{FF2B5EF4-FFF2-40B4-BE49-F238E27FC236}">
                <a16:creationId xmlns:a16="http://schemas.microsoft.com/office/drawing/2014/main" id="{FE91D78B-58D5-4EEE-AEEC-23683F313B65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2" name="Metin Yer Tutucusu 2">
            <a:extLst>
              <a:ext uri="{FF2B5EF4-FFF2-40B4-BE49-F238E27FC236}">
                <a16:creationId xmlns:a16="http://schemas.microsoft.com/office/drawing/2014/main" id="{41C4FE28-0ACE-4F3B-A41F-625D51F9AD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A265E4-ABB3-475B-A003-BC3ABF7A88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935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oş - Beyaz Ark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6D22E743-84D2-4A72-A27C-9969D3888D72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F55AB2EE-6279-4944-97E2-510BC6F4C6C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96B858-EE4E-4972-BACD-FF91A7EFF3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801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86EE70C-8524-4CDD-BEE6-7982CB635E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  <p:sp>
        <p:nvSpPr>
          <p:cNvPr id="9" name="Serbest Form: Şekil 12">
            <a:extLst>
              <a:ext uri="{FF2B5EF4-FFF2-40B4-BE49-F238E27FC236}">
                <a16:creationId xmlns:a16="http://schemas.microsoft.com/office/drawing/2014/main" id="{248D3615-3F51-DDA0-300A-8B54E9526CEC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68536C6-386A-485D-B303-65DD503E6DB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EBBCCDB9-B653-4383-8B7F-1BE4C8A78D7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103919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1447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Görsel İçerik - Beyaz Arkapla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ikdörtgen 13">
            <a:extLst>
              <a:ext uri="{FF2B5EF4-FFF2-40B4-BE49-F238E27FC236}">
                <a16:creationId xmlns:a16="http://schemas.microsoft.com/office/drawing/2014/main" id="{B5877968-35E3-4DE4-864B-A1D80E52E655}"/>
              </a:ext>
            </a:extLst>
          </p:cNvPr>
          <p:cNvSpPr/>
          <p:nvPr userDrawn="1"/>
        </p:nvSpPr>
        <p:spPr>
          <a:xfrm>
            <a:off x="327929" y="1247208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E317AC42-0FE3-40A2-BB88-617450E0707C}"/>
              </a:ext>
            </a:extLst>
          </p:cNvPr>
          <p:cNvSpPr/>
          <p:nvPr userDrawn="1"/>
        </p:nvSpPr>
        <p:spPr>
          <a:xfrm>
            <a:off x="7554680" y="3996070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86538076-C836-4B6B-B91E-47A13A781ECF}"/>
              </a:ext>
            </a:extLst>
          </p:cNvPr>
          <p:cNvSpPr/>
          <p:nvPr userDrawn="1"/>
        </p:nvSpPr>
        <p:spPr>
          <a:xfrm>
            <a:off x="3851882" y="2534298"/>
            <a:ext cx="4500000" cy="270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Resim Yer Tutucusu 9">
            <a:extLst>
              <a:ext uri="{FF2B5EF4-FFF2-40B4-BE49-F238E27FC236}">
                <a16:creationId xmlns:a16="http://schemas.microsoft.com/office/drawing/2014/main" id="{D0FB53F3-9348-45CF-AB6A-BE7630BD326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29" y="1247208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18" name="Resim Yer Tutucusu 9">
            <a:extLst>
              <a:ext uri="{FF2B5EF4-FFF2-40B4-BE49-F238E27FC236}">
                <a16:creationId xmlns:a16="http://schemas.microsoft.com/office/drawing/2014/main" id="{B85C4064-01DE-4291-83B6-398E24C588B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54680" y="3996070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19" name="Resim Yer Tutucusu 9">
            <a:extLst>
              <a:ext uri="{FF2B5EF4-FFF2-40B4-BE49-F238E27FC236}">
                <a16:creationId xmlns:a16="http://schemas.microsoft.com/office/drawing/2014/main" id="{E7068B5E-5135-4027-8B8F-C6321CE27F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51882" y="2556070"/>
            <a:ext cx="4500000" cy="270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12" name="Serbest Form: Şekil 12">
            <a:extLst>
              <a:ext uri="{FF2B5EF4-FFF2-40B4-BE49-F238E27FC236}">
                <a16:creationId xmlns:a16="http://schemas.microsoft.com/office/drawing/2014/main" id="{A0E0E7C9-D469-4E31-BA73-CA0ED002BEEE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3" name="Metin Yer Tutucusu 2">
            <a:extLst>
              <a:ext uri="{FF2B5EF4-FFF2-40B4-BE49-F238E27FC236}">
                <a16:creationId xmlns:a16="http://schemas.microsoft.com/office/drawing/2014/main" id="{71B2464B-ED11-499A-B3F2-2CD0A94335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4B73DEE-D79F-47A5-9EB3-F167329F5F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61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ayısal Veri - Beyaz Ark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 19">
            <a:extLst>
              <a:ext uri="{FF2B5EF4-FFF2-40B4-BE49-F238E27FC236}">
                <a16:creationId xmlns:a16="http://schemas.microsoft.com/office/drawing/2014/main" id="{06E3BCB2-C30F-483B-A384-13C307F47C9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7088" y="1984374"/>
            <a:ext cx="4176000" cy="3600000"/>
            <a:chOff x="785118" y="2351087"/>
            <a:chExt cx="3456510" cy="2979750"/>
          </a:xfrm>
        </p:grpSpPr>
        <p:sp>
          <p:nvSpPr>
            <p:cNvPr id="21" name="Altıgen 20">
              <a:extLst>
                <a:ext uri="{FF2B5EF4-FFF2-40B4-BE49-F238E27FC236}">
                  <a16:creationId xmlns:a16="http://schemas.microsoft.com/office/drawing/2014/main" id="{E4A0B0EA-7E51-4200-A5BA-BC49C0F0605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2" name="Altıgen 21">
              <a:extLst>
                <a:ext uri="{FF2B5EF4-FFF2-40B4-BE49-F238E27FC236}">
                  <a16:creationId xmlns:a16="http://schemas.microsoft.com/office/drawing/2014/main" id="{C2354753-048A-436C-9987-895BEB67669B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3" name="Grup 22">
            <a:extLst>
              <a:ext uri="{FF2B5EF4-FFF2-40B4-BE49-F238E27FC236}">
                <a16:creationId xmlns:a16="http://schemas.microsoft.com/office/drawing/2014/main" id="{565CDB62-529A-405F-98EF-7DBF7CE8BB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019672" y="1984371"/>
            <a:ext cx="4176000" cy="3600000"/>
            <a:chOff x="785118" y="2351087"/>
            <a:chExt cx="3456510" cy="2979750"/>
          </a:xfrm>
        </p:grpSpPr>
        <p:sp>
          <p:nvSpPr>
            <p:cNvPr id="24" name="Altıgen 23">
              <a:extLst>
                <a:ext uri="{FF2B5EF4-FFF2-40B4-BE49-F238E27FC236}">
                  <a16:creationId xmlns:a16="http://schemas.microsoft.com/office/drawing/2014/main" id="{555E7E6F-0831-4AA4-AD43-6E113A37210A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5" name="Altıgen 24">
              <a:extLst>
                <a:ext uri="{FF2B5EF4-FFF2-40B4-BE49-F238E27FC236}">
                  <a16:creationId xmlns:a16="http://schemas.microsoft.com/office/drawing/2014/main" id="{2A12BD2A-A4FB-45D6-BF62-4381F6A67667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6" name="Grup 25">
            <a:extLst>
              <a:ext uri="{FF2B5EF4-FFF2-40B4-BE49-F238E27FC236}">
                <a16:creationId xmlns:a16="http://schemas.microsoft.com/office/drawing/2014/main" id="{3A7F8374-0918-4A6E-9C0D-BEA6825965CF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52256" y="1984372"/>
            <a:ext cx="4176000" cy="3600000"/>
            <a:chOff x="785118" y="2351087"/>
            <a:chExt cx="3456510" cy="2979750"/>
          </a:xfrm>
        </p:grpSpPr>
        <p:sp>
          <p:nvSpPr>
            <p:cNvPr id="27" name="Altıgen 26">
              <a:extLst>
                <a:ext uri="{FF2B5EF4-FFF2-40B4-BE49-F238E27FC236}">
                  <a16:creationId xmlns:a16="http://schemas.microsoft.com/office/drawing/2014/main" id="{0F3C1D59-32D0-42C9-AB73-4E866A57AE7E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8" name="Altıgen 27">
              <a:extLst>
                <a:ext uri="{FF2B5EF4-FFF2-40B4-BE49-F238E27FC236}">
                  <a16:creationId xmlns:a16="http://schemas.microsoft.com/office/drawing/2014/main" id="{C7070A3A-E2EC-49D9-BA10-E9F2CAC7218F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29" name="İçerik Yer Tutucusu 8">
            <a:extLst>
              <a:ext uri="{FF2B5EF4-FFF2-40B4-BE49-F238E27FC236}">
                <a16:creationId xmlns:a16="http://schemas.microsoft.com/office/drawing/2014/main" id="{651A073B-E750-4E2A-B766-DFF9018E746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048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33" name="İçerik Yer Tutucusu 8">
            <a:extLst>
              <a:ext uri="{FF2B5EF4-FFF2-40B4-BE49-F238E27FC236}">
                <a16:creationId xmlns:a16="http://schemas.microsoft.com/office/drawing/2014/main" id="{B1C15B05-BFD5-4CF6-948B-DEFF20EB58D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5307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34" name="İçerik Yer Tutucusu 8">
            <a:extLst>
              <a:ext uri="{FF2B5EF4-FFF2-40B4-BE49-F238E27FC236}">
                <a16:creationId xmlns:a16="http://schemas.microsoft.com/office/drawing/2014/main" id="{E517E4B7-4B27-4298-984E-D49F9C10A3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85654" y="2837426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19" name="Serbest Form: Şekil 12">
            <a:extLst>
              <a:ext uri="{FF2B5EF4-FFF2-40B4-BE49-F238E27FC236}">
                <a16:creationId xmlns:a16="http://schemas.microsoft.com/office/drawing/2014/main" id="{44CD678A-B743-47CA-9D54-E9E5015DBF07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31" name="Metin Yer Tutucusu 2">
            <a:extLst>
              <a:ext uri="{FF2B5EF4-FFF2-40B4-BE49-F238E27FC236}">
                <a16:creationId xmlns:a16="http://schemas.microsoft.com/office/drawing/2014/main" id="{99CFCD03-3745-4769-8925-73A2D347105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643674" y="490601"/>
            <a:ext cx="475717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D11DB2F-F6B0-4548-AFAC-DD90309F42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19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072FC3-8034-4C3A-BA2C-56FE858F2A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0671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oş - Beyaz Ark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0EB4FB0-A5CB-4D75-B79E-8BBE8F7166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378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>
            <a:extLst>
              <a:ext uri="{FF2B5EF4-FFF2-40B4-BE49-F238E27FC236}">
                <a16:creationId xmlns:a16="http://schemas.microsoft.com/office/drawing/2014/main" id="{A0F945FE-1918-4180-B841-841D6F6FCEF1}"/>
              </a:ext>
            </a:extLst>
          </p:cNvPr>
          <p:cNvSpPr txBox="1"/>
          <p:nvPr userDrawn="1"/>
        </p:nvSpPr>
        <p:spPr>
          <a:xfrm>
            <a:off x="0" y="2967335"/>
            <a:ext cx="121920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5400" b="1" dirty="0">
                <a:solidFill>
                  <a:srgbClr val="012855"/>
                </a:solidFill>
                <a:latin typeface="Helvetica" pitchFamily="2" charset="0"/>
              </a:rPr>
              <a:t>TEŞEKKÜRLER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E6FBFF-6C76-4386-9667-EA4D5DCC3C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18697" y="868353"/>
            <a:ext cx="3189873" cy="97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36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B4E7BB4F-0597-4B46-B534-0A794CB9158F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8" name="Metin Yer Tutucusu 2">
            <a:extLst>
              <a:ext uri="{FF2B5EF4-FFF2-40B4-BE49-F238E27FC236}">
                <a16:creationId xmlns:a16="http://schemas.microsoft.com/office/drawing/2014/main" id="{1DDBB442-0933-4204-B40B-2EDB6E1807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9B1AB291-23B5-4C12-A29E-8E07A12FD05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0002" y="1561284"/>
            <a:ext cx="5015486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9" name="İçerik Yer Tutucusu 4">
            <a:extLst>
              <a:ext uri="{FF2B5EF4-FFF2-40B4-BE49-F238E27FC236}">
                <a16:creationId xmlns:a16="http://schemas.microsoft.com/office/drawing/2014/main" id="{610DB17A-ECA9-4E13-A249-5E63F8DF54F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76513" y="1561283"/>
            <a:ext cx="5015487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61B974-510A-4A67-8AF5-9747D681B4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96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E84505AF-B113-4D38-9FE8-CEF8153411F5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Metin Yer Tutucusu 2">
            <a:extLst>
              <a:ext uri="{FF2B5EF4-FFF2-40B4-BE49-F238E27FC236}">
                <a16:creationId xmlns:a16="http://schemas.microsoft.com/office/drawing/2014/main" id="{48DAC002-EC04-4093-9484-7EF202CDF8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1BF16B-D401-49C9-B2FA-7F2DA08953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660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örsel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243328C0-CA0A-435D-94B8-03B4EAADE434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Metin Yer Tutucusu 2">
            <a:extLst>
              <a:ext uri="{FF2B5EF4-FFF2-40B4-BE49-F238E27FC236}">
                <a16:creationId xmlns:a16="http://schemas.microsoft.com/office/drawing/2014/main" id="{280D5721-7218-42CB-B2C6-CFA0A814F4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9B25BFD9-9A77-486D-A853-0C7A43E81F6A}"/>
              </a:ext>
            </a:extLst>
          </p:cNvPr>
          <p:cNvSpPr/>
          <p:nvPr userDrawn="1"/>
        </p:nvSpPr>
        <p:spPr>
          <a:xfrm>
            <a:off x="327929" y="1247208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26C812F3-2198-447F-9A9B-46F3AB024CB3}"/>
              </a:ext>
            </a:extLst>
          </p:cNvPr>
          <p:cNvSpPr/>
          <p:nvPr userDrawn="1"/>
        </p:nvSpPr>
        <p:spPr>
          <a:xfrm>
            <a:off x="7554680" y="3996070"/>
            <a:ext cx="4320000" cy="252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61E4ED6D-F384-42CB-9A2A-4A20C0D60A29}"/>
              </a:ext>
            </a:extLst>
          </p:cNvPr>
          <p:cNvSpPr/>
          <p:nvPr userDrawn="1"/>
        </p:nvSpPr>
        <p:spPr>
          <a:xfrm>
            <a:off x="3851882" y="2534298"/>
            <a:ext cx="4500000" cy="27000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Resim Yer Tutucusu 9">
            <a:extLst>
              <a:ext uri="{FF2B5EF4-FFF2-40B4-BE49-F238E27FC236}">
                <a16:creationId xmlns:a16="http://schemas.microsoft.com/office/drawing/2014/main" id="{3380C9B0-275C-48C4-8C2B-71F04BD4A67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27929" y="1247208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2" name="Resim Yer Tutucusu 9">
            <a:extLst>
              <a:ext uri="{FF2B5EF4-FFF2-40B4-BE49-F238E27FC236}">
                <a16:creationId xmlns:a16="http://schemas.microsoft.com/office/drawing/2014/main" id="{ADF79EE6-25A9-4268-AF00-0E2BD5719E4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54680" y="3996070"/>
            <a:ext cx="4320000" cy="252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sp>
        <p:nvSpPr>
          <p:cNvPr id="23" name="Resim Yer Tutucusu 9">
            <a:extLst>
              <a:ext uri="{FF2B5EF4-FFF2-40B4-BE49-F238E27FC236}">
                <a16:creationId xmlns:a16="http://schemas.microsoft.com/office/drawing/2014/main" id="{B63C56F6-5E81-4311-8610-DE85135F029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851882" y="2556070"/>
            <a:ext cx="4500000" cy="2700000"/>
          </a:xfrm>
          <a:prstGeom prst="rect">
            <a:avLst/>
          </a:prstGeom>
          <a:ln w="63500">
            <a:noFill/>
          </a:ln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tr-TR" sz="1800" dirty="0">
                <a:latin typeface="Helvetica" panose="020B0604020202020204" pitchFamily="34" charset="0"/>
                <a:cs typeface="Helvetica" panose="020B0604020202020204" pitchFamily="34" charset="0"/>
              </a:rPr>
              <a:t>Resim eklemek için simgeye tıklayınız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CD58616-A82C-4011-9577-2843325C9F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966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yısal Ve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erbest Form: Şekil 12">
            <a:extLst>
              <a:ext uri="{FF2B5EF4-FFF2-40B4-BE49-F238E27FC236}">
                <a16:creationId xmlns:a16="http://schemas.microsoft.com/office/drawing/2014/main" id="{200335CB-F4CE-44CB-893B-07080CC80979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18" name="Metin Yer Tutucusu 2">
            <a:extLst>
              <a:ext uri="{FF2B5EF4-FFF2-40B4-BE49-F238E27FC236}">
                <a16:creationId xmlns:a16="http://schemas.microsoft.com/office/drawing/2014/main" id="{01715296-ED1B-488B-BC6C-71DD945B82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grpSp>
        <p:nvGrpSpPr>
          <p:cNvPr id="22" name="Grup 21">
            <a:extLst>
              <a:ext uri="{FF2B5EF4-FFF2-40B4-BE49-F238E27FC236}">
                <a16:creationId xmlns:a16="http://schemas.microsoft.com/office/drawing/2014/main" id="{394F89DD-5D4F-489F-9457-916E76C9E567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7088" y="1984374"/>
            <a:ext cx="4176000" cy="3600000"/>
            <a:chOff x="785118" y="2351087"/>
            <a:chExt cx="3456510" cy="2979750"/>
          </a:xfrm>
        </p:grpSpPr>
        <p:sp>
          <p:nvSpPr>
            <p:cNvPr id="23" name="Altıgen 22">
              <a:extLst>
                <a:ext uri="{FF2B5EF4-FFF2-40B4-BE49-F238E27FC236}">
                  <a16:creationId xmlns:a16="http://schemas.microsoft.com/office/drawing/2014/main" id="{6BC1076D-2B71-4D90-AA1E-0673AD0D08A0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4" name="Altıgen 23">
              <a:extLst>
                <a:ext uri="{FF2B5EF4-FFF2-40B4-BE49-F238E27FC236}">
                  <a16:creationId xmlns:a16="http://schemas.microsoft.com/office/drawing/2014/main" id="{9C562440-C620-4164-888D-CC35E6556E24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5" name="Grup 24">
            <a:extLst>
              <a:ext uri="{FF2B5EF4-FFF2-40B4-BE49-F238E27FC236}">
                <a16:creationId xmlns:a16="http://schemas.microsoft.com/office/drawing/2014/main" id="{D500BAB1-5067-412D-8E2C-A4C2D6F4761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4019672" y="1984371"/>
            <a:ext cx="4176000" cy="3600000"/>
            <a:chOff x="785118" y="2351087"/>
            <a:chExt cx="3456510" cy="2979750"/>
          </a:xfrm>
        </p:grpSpPr>
        <p:sp>
          <p:nvSpPr>
            <p:cNvPr id="26" name="Altıgen 25">
              <a:extLst>
                <a:ext uri="{FF2B5EF4-FFF2-40B4-BE49-F238E27FC236}">
                  <a16:creationId xmlns:a16="http://schemas.microsoft.com/office/drawing/2014/main" id="{4CDD2871-A163-45CD-913E-1E5C87E01717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27" name="Altıgen 26">
              <a:extLst>
                <a:ext uri="{FF2B5EF4-FFF2-40B4-BE49-F238E27FC236}">
                  <a16:creationId xmlns:a16="http://schemas.microsoft.com/office/drawing/2014/main" id="{C9594805-A682-475C-9628-95D9B85A056F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grpSp>
        <p:nvGrpSpPr>
          <p:cNvPr id="28" name="Grup 27">
            <a:extLst>
              <a:ext uri="{FF2B5EF4-FFF2-40B4-BE49-F238E27FC236}">
                <a16:creationId xmlns:a16="http://schemas.microsoft.com/office/drawing/2014/main" id="{BF9C348A-5700-4182-BEFB-21A5E57814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952256" y="1984372"/>
            <a:ext cx="4176000" cy="3600000"/>
            <a:chOff x="785118" y="2351087"/>
            <a:chExt cx="3456510" cy="2979750"/>
          </a:xfrm>
        </p:grpSpPr>
        <p:sp>
          <p:nvSpPr>
            <p:cNvPr id="29" name="Altıgen 28">
              <a:extLst>
                <a:ext uri="{FF2B5EF4-FFF2-40B4-BE49-F238E27FC236}">
                  <a16:creationId xmlns:a16="http://schemas.microsoft.com/office/drawing/2014/main" id="{83515A2B-4198-4713-A610-AA81956AC343}"/>
                </a:ext>
              </a:extLst>
            </p:cNvPr>
            <p:cNvSpPr/>
            <p:nvPr userDrawn="1"/>
          </p:nvSpPr>
          <p:spPr>
            <a:xfrm rot="1800000">
              <a:off x="785118" y="2351087"/>
              <a:ext cx="3456510" cy="297975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sp>
          <p:nvSpPr>
            <p:cNvPr id="30" name="Altıgen 29">
              <a:extLst>
                <a:ext uri="{FF2B5EF4-FFF2-40B4-BE49-F238E27FC236}">
                  <a16:creationId xmlns:a16="http://schemas.microsoft.com/office/drawing/2014/main" id="{DAB006A1-1201-4D3D-B636-A7662AD5E1D8}"/>
                </a:ext>
              </a:extLst>
            </p:cNvPr>
            <p:cNvSpPr/>
            <p:nvPr userDrawn="1"/>
          </p:nvSpPr>
          <p:spPr>
            <a:xfrm rot="1800000">
              <a:off x="1036356" y="2567672"/>
              <a:ext cx="2954036" cy="25465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dist="38100" dir="5400000" sx="98000" sy="98000" algn="ctr" rotWithShape="0">
                <a:srgbClr val="000000">
                  <a:alpha val="71000"/>
                </a:srgb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</p:grpSp>
      <p:sp>
        <p:nvSpPr>
          <p:cNvPr id="31" name="İçerik Yer Tutucusu 8">
            <a:extLst>
              <a:ext uri="{FF2B5EF4-FFF2-40B4-BE49-F238E27FC236}">
                <a16:creationId xmlns:a16="http://schemas.microsoft.com/office/drawing/2014/main" id="{76BF9CCD-06B3-4E8B-B1A4-5497A28B6DB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0486" y="2830512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33" name="İçerik Yer Tutucusu 8">
            <a:extLst>
              <a:ext uri="{FF2B5EF4-FFF2-40B4-BE49-F238E27FC236}">
                <a16:creationId xmlns:a16="http://schemas.microsoft.com/office/drawing/2014/main" id="{A537AE91-A976-4623-984A-0B81C59A950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553070" y="2830511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34" name="İçerik Yer Tutucusu 8">
            <a:extLst>
              <a:ext uri="{FF2B5EF4-FFF2-40B4-BE49-F238E27FC236}">
                <a16:creationId xmlns:a16="http://schemas.microsoft.com/office/drawing/2014/main" id="{EEE4C56F-70ED-4F17-911A-EB58DA65EC2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485654" y="2837426"/>
            <a:ext cx="3144308" cy="18938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3BF64B7-08D4-4F87-B743-EBC1D10064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932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şlık ve İçerik - Beyaz Ark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B12D3541-F83A-4CDF-8736-D18E3FDCFF88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İçerik Yer Tutucusu 5">
            <a:extLst>
              <a:ext uri="{FF2B5EF4-FFF2-40B4-BE49-F238E27FC236}">
                <a16:creationId xmlns:a16="http://schemas.microsoft.com/office/drawing/2014/main" id="{854BE433-E185-42C0-ADB5-B55454776EC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00002" y="1561284"/>
            <a:ext cx="10391998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9" name="Metin Yer Tutucusu 2">
            <a:extLst>
              <a:ext uri="{FF2B5EF4-FFF2-40B4-BE49-F238E27FC236}">
                <a16:creationId xmlns:a16="http://schemas.microsoft.com/office/drawing/2014/main" id="{295F409F-EBF3-4799-8765-011D34C83D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42AA0A-E2C2-4A05-B9CB-8BFD5D8E055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624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İki İçerik - Beyaz Ark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E4A18935-3607-4C11-BC6E-7D452487E716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7" name="Metin Yer Tutucusu 2">
            <a:extLst>
              <a:ext uri="{FF2B5EF4-FFF2-40B4-BE49-F238E27FC236}">
                <a16:creationId xmlns:a16="http://schemas.microsoft.com/office/drawing/2014/main" id="{9328357E-9152-4849-9474-770223A9D4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sp>
        <p:nvSpPr>
          <p:cNvPr id="8" name="İçerik Yer Tutucusu 4">
            <a:extLst>
              <a:ext uri="{FF2B5EF4-FFF2-40B4-BE49-F238E27FC236}">
                <a16:creationId xmlns:a16="http://schemas.microsoft.com/office/drawing/2014/main" id="{045911D3-8548-401E-B933-BA2F79E3766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900002" y="1561284"/>
            <a:ext cx="5015486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sp>
        <p:nvSpPr>
          <p:cNvPr id="9" name="İçerik Yer Tutucusu 4">
            <a:extLst>
              <a:ext uri="{FF2B5EF4-FFF2-40B4-BE49-F238E27FC236}">
                <a16:creationId xmlns:a16="http://schemas.microsoft.com/office/drawing/2014/main" id="{06172802-7078-4313-BD06-6E598A815DD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276513" y="1561283"/>
            <a:ext cx="5015487" cy="43967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rgbClr val="022756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dirty="0"/>
              <a:t>Metin eklemek için tıklayınız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8CD1275-D001-4E82-8CB2-6A189FC59A2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171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oş - Beyaz Arka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rbest Form: Şekil 12">
            <a:extLst>
              <a:ext uri="{FF2B5EF4-FFF2-40B4-BE49-F238E27FC236}">
                <a16:creationId xmlns:a16="http://schemas.microsoft.com/office/drawing/2014/main" id="{AE0FC7AB-D55C-4C04-A301-3CA96E5E85F9}"/>
              </a:ext>
            </a:extLst>
          </p:cNvPr>
          <p:cNvSpPr/>
          <p:nvPr userDrawn="1"/>
        </p:nvSpPr>
        <p:spPr>
          <a:xfrm>
            <a:off x="3435659" y="474917"/>
            <a:ext cx="8965190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sp>
        <p:nvSpPr>
          <p:cNvPr id="5" name="Metin Yer Tutucusu 2">
            <a:extLst>
              <a:ext uri="{FF2B5EF4-FFF2-40B4-BE49-F238E27FC236}">
                <a16:creationId xmlns:a16="http://schemas.microsoft.com/office/drawing/2014/main" id="{4038CEA9-1711-41B1-B5B1-C07D23F564C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764794" y="490601"/>
            <a:ext cx="8636055" cy="4953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>
                <a:solidFill>
                  <a:schemeClr val="bg1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eklemek için tıklayınız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F296A97-3E2F-45FA-BF98-A2190DE056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7675" y="396619"/>
            <a:ext cx="2201494" cy="6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17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3335444E-53CF-0493-F065-253DE93974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6"/>
          <a:srcRect l="-9" r="2"/>
          <a:stretch/>
        </p:blipFill>
        <p:spPr>
          <a:xfrm>
            <a:off x="0" y="1"/>
            <a:ext cx="12192000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7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50" r:id="rId2"/>
    <p:sldLayoutId id="2147484151" r:id="rId3"/>
    <p:sldLayoutId id="2147484152" r:id="rId4"/>
    <p:sldLayoutId id="2147484153" r:id="rId5"/>
    <p:sldLayoutId id="2147484154" r:id="rId6"/>
    <p:sldLayoutId id="2147484155" r:id="rId7"/>
    <p:sldLayoutId id="2147484156" r:id="rId8"/>
    <p:sldLayoutId id="2147484157" r:id="rId9"/>
    <p:sldLayoutId id="2147484158" r:id="rId10"/>
    <p:sldLayoutId id="2147484159" r:id="rId11"/>
    <p:sldLayoutId id="2147484160" r:id="rId12"/>
    <p:sldLayoutId id="2147484161" r:id="rId13"/>
    <p:sldLayoutId id="2147484162" r:id="rId14"/>
    <p:sldLayoutId id="2147484163" r:id="rId15"/>
    <p:sldLayoutId id="2147484164" r:id="rId16"/>
    <p:sldLayoutId id="2147484165" r:id="rId17"/>
    <p:sldLayoutId id="2147484166" r:id="rId18"/>
    <p:sldLayoutId id="2147484167" r:id="rId19"/>
    <p:sldLayoutId id="2147484168" r:id="rId20"/>
    <p:sldLayoutId id="2147484169" r:id="rId21"/>
    <p:sldLayoutId id="2147484170" r:id="rId22"/>
    <p:sldLayoutId id="2147484171" r:id="rId23"/>
    <p:sldLayoutId id="2147484149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Yer Tutucusu 9">
            <a:extLst>
              <a:ext uri="{FF2B5EF4-FFF2-40B4-BE49-F238E27FC236}">
                <a16:creationId xmlns:a16="http://schemas.microsoft.com/office/drawing/2014/main" id="{D58DA1F2-3AF6-4C74-92EC-93DD1E78BC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453A224D-D14B-42A9-BE0A-276E28DBC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Metin Yer Tutucusu 11">
            <a:extLst>
              <a:ext uri="{FF2B5EF4-FFF2-40B4-BE49-F238E27FC236}">
                <a16:creationId xmlns:a16="http://schemas.microsoft.com/office/drawing/2014/main" id="{B9E72330-3859-4BD1-9CD7-7170B2836A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E5104DA2-44C1-4D5F-B7CC-38D3C47ACFC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4286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511D05B-581E-45BB-BC99-40274EB094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704B453-310E-4153-ADE2-D525BAAC65B7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80DEDC67-5FE9-4514-8284-139B408282D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9FE89B1D-0BDC-4732-BBEC-7121E26E93C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961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FD90C781-0CE0-4C3E-99E2-2DAF7EBB84D6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96E75BE-CB63-4B0D-BD98-AC401BE9EDE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38701F9-C97E-4219-9CAE-8CA22E66ACA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546DF66B-4D5D-465C-B5ED-6217A37522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9057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67249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E5B8F46A-552D-4F73-8BE8-E0F5B9F8B6AA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56232B0-621A-4755-824A-AAEFB30CB8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863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3567CD34-E029-4577-8D1E-D5C819051781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FF032E3-87EB-4256-9926-F07A058D8D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497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6DD2E6D1-F0F8-4DEB-AFF6-11DF00B827F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762B22C-78D4-4EEC-BEC7-3F34413FACC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A285CA62-B21C-442E-97E2-2D0B7059EEE6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29181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C0DF1316-31C4-43E1-9CD7-CD5612AD8E3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A6BD6F7-C0BA-42A3-BD6E-CB27D8A6BF78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4CB47ECB-2D2C-42D8-8089-D1E2F53561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3659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AB228327-46EA-4023-B0A8-1CDD61697E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831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92913B4-90A2-453C-89CE-7B70E6DDF2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5997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BCDDC7D5-F3AA-4FE2-9694-0B713A5D44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38235DF9-FDE9-4E54-A8AC-292BD251AF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D1EB5DDA-8ADB-4A3D-BE59-BC461CDDEB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0886A933-9398-467B-94ED-B533BDABC1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3371881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350D0E52-EE07-4495-90EB-7F535E9A81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2B0A4F6-5A22-4AC8-8AE4-1A7CE37C973B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5870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EE42CC2E-A7C6-4100-AB3A-F04DE81B2EE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83EE1169-007F-4B67-80B9-5B4D5B8399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EA804849-7FC5-456A-8267-F69CFB0F9C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8C39A2D7-100D-4C5E-A0D5-264C5FF00B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00770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6A4E43C-A03F-4355-8262-E0B4A0C248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34F11CD-B54C-4BF1-B97D-0EE1C249ADB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07093E74-B4CF-4763-8ECE-B2785B44F8D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İçerik Yer Tutucusu 4">
            <a:extLst>
              <a:ext uri="{FF2B5EF4-FFF2-40B4-BE49-F238E27FC236}">
                <a16:creationId xmlns:a16="http://schemas.microsoft.com/office/drawing/2014/main" id="{60474C99-C785-4AB9-ADE0-C230074DA1E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4884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732B2D00-B367-4355-B9AC-314189697179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D82DAE1-5076-4636-A3C1-FCC44AEA1BD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B4EAE71-E53F-4862-8DF9-57A367B87CD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90DF58E3-3BCF-417C-B05C-63B257F279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31170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61406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38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1F84ABD-EAE1-4272-BAA9-8ABCF78504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5EC3E49-18C9-4750-85F1-EF4E295DC22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7722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1BE4B703-963D-4246-AF97-860489350F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2DA02E9-6C00-4F35-BED1-6834EAEE2A1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B5F6E387-450C-4C3A-A32C-4407324C8B43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737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>
            <a:extLst>
              <a:ext uri="{FF2B5EF4-FFF2-40B4-BE49-F238E27FC236}">
                <a16:creationId xmlns:a16="http://schemas.microsoft.com/office/drawing/2014/main" id="{2D20A96B-8549-4196-8F7C-6E069CBD322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939D7E5-7F6F-428A-BF34-2AF9842EDC1E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7C039B1-7EF7-4D9D-BD3D-770FD5A834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595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7241BDDF-91A6-4D86-97B0-EC4E85BE18E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2087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2FC8B98C-0501-469E-A93A-643E9B33D5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3949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Yer Tutucusu 1">
            <a:extLst>
              <a:ext uri="{FF2B5EF4-FFF2-40B4-BE49-F238E27FC236}">
                <a16:creationId xmlns:a16="http://schemas.microsoft.com/office/drawing/2014/main" id="{D7A0983C-DEDB-4955-9F91-8CADE216D6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4BA96939-12FB-44E2-91FE-D31CEDC45E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CE7929E6-FC0F-4EFA-84D6-57C7C91F73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Resim Yer Tutucusu 4">
            <a:extLst>
              <a:ext uri="{FF2B5EF4-FFF2-40B4-BE49-F238E27FC236}">
                <a16:creationId xmlns:a16="http://schemas.microsoft.com/office/drawing/2014/main" id="{A8BA9CA8-6A36-4A4A-8886-5CC6274C404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615465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>
            <a:extLst>
              <a:ext uri="{FF2B5EF4-FFF2-40B4-BE49-F238E27FC236}">
                <a16:creationId xmlns:a16="http://schemas.microsoft.com/office/drawing/2014/main" id="{65F9AFE8-ADA8-4100-9E7D-75AE6E83E93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8B398086-35BE-40FE-BBD5-A7AC0D07D6C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Resim Yer Tutucusu 3">
            <a:extLst>
              <a:ext uri="{FF2B5EF4-FFF2-40B4-BE49-F238E27FC236}">
                <a16:creationId xmlns:a16="http://schemas.microsoft.com/office/drawing/2014/main" id="{75F576B1-128E-4D1F-877E-614E35F80E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87A9B045-9DA6-451E-9280-B935AB039C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5240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1654</TotalTime>
  <Words>0</Words>
  <Application>Microsoft Office PowerPoint</Application>
  <PresentationFormat>Widescreen</PresentationFormat>
  <Paragraphs>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Helvetica</vt:lpstr>
      <vt:lpstr>Office Teması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Kullanıcısı</dc:creator>
  <cp:lastModifiedBy>esoylemez</cp:lastModifiedBy>
  <cp:revision>114</cp:revision>
  <dcterms:created xsi:type="dcterms:W3CDTF">2016-12-06T09:19:29Z</dcterms:created>
  <dcterms:modified xsi:type="dcterms:W3CDTF">2024-10-13T12:06:11Z</dcterms:modified>
</cp:coreProperties>
</file>