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140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7" r:id="rId3"/>
    <p:sldId id="268" r:id="rId4"/>
    <p:sldId id="258" r:id="rId5"/>
    <p:sldId id="269" r:id="rId6"/>
    <p:sldId id="259" r:id="rId7"/>
    <p:sldId id="270" r:id="rId8"/>
    <p:sldId id="260" r:id="rId9"/>
    <p:sldId id="271" r:id="rId10"/>
    <p:sldId id="261" r:id="rId11"/>
    <p:sldId id="272" r:id="rId12"/>
    <p:sldId id="278" r:id="rId13"/>
    <p:sldId id="262" r:id="rId14"/>
    <p:sldId id="273" r:id="rId15"/>
    <p:sldId id="263" r:id="rId16"/>
    <p:sldId id="274" r:id="rId17"/>
    <p:sldId id="264" r:id="rId18"/>
    <p:sldId id="275" r:id="rId19"/>
    <p:sldId id="265" r:id="rId20"/>
    <p:sldId id="276" r:id="rId21"/>
    <p:sldId id="266" r:id="rId22"/>
    <p:sldId id="277" r:id="rId23"/>
    <p:sldId id="279" r:id="rId24"/>
    <p:sldId id="267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27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46"/>
    <p:restoredTop sz="94674"/>
  </p:normalViewPr>
  <p:slideViewPr>
    <p:cSldViewPr snapToGrid="0" snapToObjects="1">
      <p:cViewPr>
        <p:scale>
          <a:sx n="75" d="100"/>
          <a:sy n="75" d="100"/>
        </p:scale>
        <p:origin x="1786" y="8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9" d="100"/>
          <a:sy n="99" d="100"/>
        </p:scale>
        <p:origin x="4272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>
            <a:extLst>
              <a:ext uri="{FF2B5EF4-FFF2-40B4-BE49-F238E27FC236}">
                <a16:creationId xmlns:a16="http://schemas.microsoft.com/office/drawing/2014/main" id="{1E5FF1B3-8F25-8E58-4BFA-0EB8A6E5E8E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70A23DBB-8436-AA6A-5BB3-596A54770AD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0C8B23-8598-8048-98D2-77B1E720DCD8}" type="datetimeFigureOut">
              <a:rPr lang="tr-TR" smtClean="0"/>
              <a:t>13.10.2024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25049CFA-2B2C-3239-B265-3C8BFD1E24C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08243CB8-F62E-1476-EB99-46B88B7CE18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F8DEA-B0DB-2F48-BAFC-F02721F170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99314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08C551-22FF-4CB8-B8F2-5188D8B377D2}" type="datetimeFigureOut">
              <a:rPr lang="tr-TR" smtClean="0"/>
              <a:t>13.10.2024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9A691B-61CC-4BE4-AE7E-A966C5B1D84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59912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1pPr>
    <a:lvl2pPr marL="305044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2pPr>
    <a:lvl3pPr marL="610088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3pPr>
    <a:lvl4pPr marL="915132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4pPr>
    <a:lvl5pPr marL="1220175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5pPr>
    <a:lvl6pPr marL="1525219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6pPr>
    <a:lvl7pPr marL="1830263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7pPr>
    <a:lvl8pPr marL="2135307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8pPr>
    <a:lvl9pPr marL="2440351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DCBE607-543D-411A-97C6-5C0AF69B5F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94267" y="457200"/>
            <a:ext cx="4012604" cy="1793132"/>
          </a:xfrm>
          <a:prstGeom prst="rect">
            <a:avLst/>
          </a:prstGeom>
        </p:spPr>
      </p:pic>
      <p:sp>
        <p:nvSpPr>
          <p:cNvPr id="6" name="Metin Yer Tutucusu 2">
            <a:extLst>
              <a:ext uri="{FF2B5EF4-FFF2-40B4-BE49-F238E27FC236}">
                <a16:creationId xmlns:a16="http://schemas.microsoft.com/office/drawing/2014/main" id="{8B4B43B5-84B7-4ACD-99BF-5D50C8FA26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78384" y="2201662"/>
            <a:ext cx="9635232" cy="2012108"/>
          </a:xfrm>
          <a:prstGeom prst="rect">
            <a:avLst/>
          </a:prstGeom>
          <a:ln>
            <a:noFill/>
          </a:ln>
        </p:spPr>
        <p:txBody>
          <a:bodyPr anchor="ctr" anchorCtr="0"/>
          <a:lstStyle>
            <a:lvl1pPr marL="0" indent="0" algn="ctr">
              <a:buNone/>
              <a:defRPr sz="4400" b="1">
                <a:solidFill>
                  <a:srgbClr val="022756"/>
                </a:solidFill>
                <a:latin typeface="+mj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TITLE</a:t>
            </a:r>
          </a:p>
        </p:txBody>
      </p:sp>
      <p:sp>
        <p:nvSpPr>
          <p:cNvPr id="7" name="Metin Yer Tutucusu 4">
            <a:extLst>
              <a:ext uri="{FF2B5EF4-FFF2-40B4-BE49-F238E27FC236}">
                <a16:creationId xmlns:a16="http://schemas.microsoft.com/office/drawing/2014/main" id="{71F0E105-9F10-4722-8DBB-47475B7E97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70491" y="4332303"/>
            <a:ext cx="9643125" cy="5203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022756"/>
                </a:solidFill>
              </a:defRPr>
            </a:lvl1pPr>
          </a:lstStyle>
          <a:p>
            <a:pPr lvl="0"/>
            <a:r>
              <a:rPr lang="en-US" noProof="0" dirty="0"/>
              <a:t>Presenter</a:t>
            </a:r>
          </a:p>
        </p:txBody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0979590A-90A4-4F56-A2DE-6FFB3E39012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78384" y="5610085"/>
            <a:ext cx="9639178" cy="5203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rgbClr val="022756"/>
                </a:solidFill>
              </a:defRPr>
            </a:lvl1pPr>
            <a:lvl3pPr marL="914400" indent="0">
              <a:buNone/>
              <a:defRPr/>
            </a:lvl3pPr>
          </a:lstStyle>
          <a:p>
            <a:pPr lvl="0"/>
            <a:r>
              <a:rPr lang="tr-TR" dirty="0"/>
              <a:t>DD.MM.202</a:t>
            </a:r>
            <a:r>
              <a:rPr lang="en-US" dirty="0"/>
              <a:t>4</a:t>
            </a:r>
            <a:endParaRPr lang="tr-TR" dirty="0"/>
          </a:p>
        </p:txBody>
      </p:sp>
      <p:sp>
        <p:nvSpPr>
          <p:cNvPr id="9" name="Metin Yer Tutucusu 22">
            <a:extLst>
              <a:ext uri="{FF2B5EF4-FFF2-40B4-BE49-F238E27FC236}">
                <a16:creationId xmlns:a16="http://schemas.microsoft.com/office/drawing/2014/main" id="{9EE2D132-4BF7-450A-9BDB-D32D665C21D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78385" y="4971194"/>
            <a:ext cx="9639178" cy="5203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rgbClr val="022756"/>
                </a:solidFill>
                <a:latin typeface="+mn-lt"/>
              </a:defRPr>
            </a:lvl1pPr>
          </a:lstStyle>
          <a:p>
            <a:pPr lvl="0"/>
            <a:r>
              <a:rPr lang="en-US" noProof="0" dirty="0"/>
              <a:t>Faculty of Mechanical Engineering, Istanbul Technical University</a:t>
            </a:r>
          </a:p>
        </p:txBody>
      </p:sp>
    </p:spTree>
    <p:extLst>
      <p:ext uri="{BB962C8B-B14F-4D97-AF65-F5344CB8AC3E}">
        <p14:creationId xmlns:p14="http://schemas.microsoft.com/office/powerpoint/2010/main" val="3573629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isual Content - White Backgroun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rbest Form: Şekil 12">
            <a:extLst>
              <a:ext uri="{FF2B5EF4-FFF2-40B4-BE49-F238E27FC236}">
                <a16:creationId xmlns:a16="http://schemas.microsoft.com/office/drawing/2014/main" id="{243328C0-CA0A-435D-94B8-03B4EAADE434}"/>
              </a:ext>
            </a:extLst>
          </p:cNvPr>
          <p:cNvSpPr/>
          <p:nvPr userDrawn="1"/>
        </p:nvSpPr>
        <p:spPr>
          <a:xfrm>
            <a:off x="3435659" y="474917"/>
            <a:ext cx="8965190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5" name="Metin Yer Tutucusu 2">
            <a:extLst>
              <a:ext uri="{FF2B5EF4-FFF2-40B4-BE49-F238E27FC236}">
                <a16:creationId xmlns:a16="http://schemas.microsoft.com/office/drawing/2014/main" id="{280D5721-7218-42CB-B2C6-CFA0A814F4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64794" y="490601"/>
            <a:ext cx="8636055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noProof="0" dirty="0">
                <a:solidFill>
                  <a:schemeClr val="bg1"/>
                </a:solidFill>
                <a:latin typeface="Helvetica" pitchFamily="2" charset="0"/>
              </a:rPr>
              <a:t>Click to add title</a:t>
            </a:r>
          </a:p>
        </p:txBody>
      </p:sp>
      <p:sp>
        <p:nvSpPr>
          <p:cNvPr id="14" name="Dikdörtgen 13">
            <a:extLst>
              <a:ext uri="{FF2B5EF4-FFF2-40B4-BE49-F238E27FC236}">
                <a16:creationId xmlns:a16="http://schemas.microsoft.com/office/drawing/2014/main" id="{B5877968-35E3-4DE4-864B-A1D80E52E655}"/>
              </a:ext>
            </a:extLst>
          </p:cNvPr>
          <p:cNvSpPr/>
          <p:nvPr userDrawn="1"/>
        </p:nvSpPr>
        <p:spPr>
          <a:xfrm>
            <a:off x="327929" y="1247208"/>
            <a:ext cx="4320000" cy="252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>
            <a:extLst>
              <a:ext uri="{FF2B5EF4-FFF2-40B4-BE49-F238E27FC236}">
                <a16:creationId xmlns:a16="http://schemas.microsoft.com/office/drawing/2014/main" id="{E317AC42-0FE3-40A2-BB88-617450E0707C}"/>
              </a:ext>
            </a:extLst>
          </p:cNvPr>
          <p:cNvSpPr/>
          <p:nvPr userDrawn="1"/>
        </p:nvSpPr>
        <p:spPr>
          <a:xfrm>
            <a:off x="7554680" y="3996070"/>
            <a:ext cx="4320000" cy="252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>
            <a:extLst>
              <a:ext uri="{FF2B5EF4-FFF2-40B4-BE49-F238E27FC236}">
                <a16:creationId xmlns:a16="http://schemas.microsoft.com/office/drawing/2014/main" id="{86538076-C836-4B6B-B91E-47A13A781ECF}"/>
              </a:ext>
            </a:extLst>
          </p:cNvPr>
          <p:cNvSpPr/>
          <p:nvPr userDrawn="1"/>
        </p:nvSpPr>
        <p:spPr>
          <a:xfrm>
            <a:off x="3851882" y="2534298"/>
            <a:ext cx="4500000" cy="270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Resim Yer Tutucusu 9">
            <a:extLst>
              <a:ext uri="{FF2B5EF4-FFF2-40B4-BE49-F238E27FC236}">
                <a16:creationId xmlns:a16="http://schemas.microsoft.com/office/drawing/2014/main" id="{D0FB53F3-9348-45CF-AB6A-BE7630BD326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27929" y="1247208"/>
            <a:ext cx="4320000" cy="252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en-US" sz="1800" noProof="0" dirty="0">
                <a:latin typeface="Helvetica" panose="020B0604020202020204" pitchFamily="34" charset="0"/>
                <a:cs typeface="Helvetica" panose="020B0604020202020204" pitchFamily="34" charset="0"/>
              </a:rPr>
              <a:t>Click icon to add picture</a:t>
            </a:r>
            <a:endParaRPr lang="en-US" noProof="0" dirty="0"/>
          </a:p>
        </p:txBody>
      </p:sp>
      <p:sp>
        <p:nvSpPr>
          <p:cNvPr id="18" name="Resim Yer Tutucusu 9">
            <a:extLst>
              <a:ext uri="{FF2B5EF4-FFF2-40B4-BE49-F238E27FC236}">
                <a16:creationId xmlns:a16="http://schemas.microsoft.com/office/drawing/2014/main" id="{B85C4064-01DE-4291-83B6-398E24C588B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554680" y="3996070"/>
            <a:ext cx="4320000" cy="252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en-US" sz="1800" noProof="0" dirty="0">
                <a:latin typeface="Helvetica" panose="020B0604020202020204" pitchFamily="34" charset="0"/>
                <a:cs typeface="Helvetica" panose="020B0604020202020204" pitchFamily="34" charset="0"/>
              </a:rPr>
              <a:t>Click icon to add picture</a:t>
            </a:r>
            <a:endParaRPr lang="en-US" noProof="0" dirty="0"/>
          </a:p>
        </p:txBody>
      </p:sp>
      <p:sp>
        <p:nvSpPr>
          <p:cNvPr id="19" name="Resim Yer Tutucusu 9">
            <a:extLst>
              <a:ext uri="{FF2B5EF4-FFF2-40B4-BE49-F238E27FC236}">
                <a16:creationId xmlns:a16="http://schemas.microsoft.com/office/drawing/2014/main" id="{E7068B5E-5135-4027-8B8F-C6321CE27F1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851882" y="2556070"/>
            <a:ext cx="4500000" cy="270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en-US" sz="1800" noProof="0" dirty="0">
                <a:latin typeface="Helvetica" panose="020B0604020202020204" pitchFamily="34" charset="0"/>
                <a:cs typeface="Helvetica" panose="020B0604020202020204" pitchFamily="34" charset="0"/>
              </a:rPr>
              <a:t>Click icon to add picture</a:t>
            </a:r>
            <a:endParaRPr lang="en-US" noProof="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91344C2-2987-43BC-B188-82FEB3D3DD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3184" y="132943"/>
            <a:ext cx="2674176" cy="1195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3807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umerical Data -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erbest Form: Şekil 12">
            <a:extLst>
              <a:ext uri="{FF2B5EF4-FFF2-40B4-BE49-F238E27FC236}">
                <a16:creationId xmlns:a16="http://schemas.microsoft.com/office/drawing/2014/main" id="{200335CB-F4CE-44CB-893B-07080CC80979}"/>
              </a:ext>
            </a:extLst>
          </p:cNvPr>
          <p:cNvSpPr/>
          <p:nvPr userDrawn="1"/>
        </p:nvSpPr>
        <p:spPr>
          <a:xfrm>
            <a:off x="3435659" y="474917"/>
            <a:ext cx="8965190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18" name="Metin Yer Tutucusu 2">
            <a:extLst>
              <a:ext uri="{FF2B5EF4-FFF2-40B4-BE49-F238E27FC236}">
                <a16:creationId xmlns:a16="http://schemas.microsoft.com/office/drawing/2014/main" id="{01715296-ED1B-488B-BC6C-71DD945B82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64794" y="490601"/>
            <a:ext cx="8636055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noProof="0" dirty="0">
                <a:solidFill>
                  <a:schemeClr val="bg1"/>
                </a:solidFill>
                <a:latin typeface="Helvetica" pitchFamily="2" charset="0"/>
              </a:rPr>
              <a:t>Click to add title</a:t>
            </a:r>
          </a:p>
        </p:txBody>
      </p:sp>
      <p:grpSp>
        <p:nvGrpSpPr>
          <p:cNvPr id="20" name="Grup 19">
            <a:extLst>
              <a:ext uri="{FF2B5EF4-FFF2-40B4-BE49-F238E27FC236}">
                <a16:creationId xmlns:a16="http://schemas.microsoft.com/office/drawing/2014/main" id="{06E3BCB2-C30F-483B-A384-13C307F47C9A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7088" y="1984374"/>
            <a:ext cx="4176000" cy="3600000"/>
            <a:chOff x="785118" y="2351087"/>
            <a:chExt cx="3456510" cy="2979750"/>
          </a:xfrm>
        </p:grpSpPr>
        <p:sp>
          <p:nvSpPr>
            <p:cNvPr id="21" name="Altıgen 20">
              <a:extLst>
                <a:ext uri="{FF2B5EF4-FFF2-40B4-BE49-F238E27FC236}">
                  <a16:creationId xmlns:a16="http://schemas.microsoft.com/office/drawing/2014/main" id="{E4A0B0EA-7E51-4200-A5BA-BC49C0F0605A}"/>
                </a:ext>
              </a:extLst>
            </p:cNvPr>
            <p:cNvSpPr/>
            <p:nvPr userDrawn="1"/>
          </p:nvSpPr>
          <p:spPr>
            <a:xfrm rot="1800000">
              <a:off x="785118" y="2351087"/>
              <a:ext cx="3456510" cy="297975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sp>
          <p:nvSpPr>
            <p:cNvPr id="22" name="Altıgen 21">
              <a:extLst>
                <a:ext uri="{FF2B5EF4-FFF2-40B4-BE49-F238E27FC236}">
                  <a16:creationId xmlns:a16="http://schemas.microsoft.com/office/drawing/2014/main" id="{C2354753-048A-436C-9987-895BEB67669B}"/>
                </a:ext>
              </a:extLst>
            </p:cNvPr>
            <p:cNvSpPr/>
            <p:nvPr userDrawn="1"/>
          </p:nvSpPr>
          <p:spPr>
            <a:xfrm rot="1800000">
              <a:off x="1036356" y="2567672"/>
              <a:ext cx="2954036" cy="25465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sx="98000" sy="98000" algn="ctr" rotWithShape="0">
                <a:srgbClr val="000000">
                  <a:alpha val="71000"/>
                </a:srgb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3" name="Grup 22">
            <a:extLst>
              <a:ext uri="{FF2B5EF4-FFF2-40B4-BE49-F238E27FC236}">
                <a16:creationId xmlns:a16="http://schemas.microsoft.com/office/drawing/2014/main" id="{565CDB62-529A-405F-98EF-7DBF7CE8BB0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019672" y="1984371"/>
            <a:ext cx="4176000" cy="3600000"/>
            <a:chOff x="785118" y="2351087"/>
            <a:chExt cx="3456510" cy="2979750"/>
          </a:xfrm>
        </p:grpSpPr>
        <p:sp>
          <p:nvSpPr>
            <p:cNvPr id="24" name="Altıgen 23">
              <a:extLst>
                <a:ext uri="{FF2B5EF4-FFF2-40B4-BE49-F238E27FC236}">
                  <a16:creationId xmlns:a16="http://schemas.microsoft.com/office/drawing/2014/main" id="{555E7E6F-0831-4AA4-AD43-6E113A37210A}"/>
                </a:ext>
              </a:extLst>
            </p:cNvPr>
            <p:cNvSpPr/>
            <p:nvPr userDrawn="1"/>
          </p:nvSpPr>
          <p:spPr>
            <a:xfrm rot="1800000">
              <a:off x="785118" y="2351087"/>
              <a:ext cx="3456510" cy="297975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sp>
          <p:nvSpPr>
            <p:cNvPr id="25" name="Altıgen 24">
              <a:extLst>
                <a:ext uri="{FF2B5EF4-FFF2-40B4-BE49-F238E27FC236}">
                  <a16:creationId xmlns:a16="http://schemas.microsoft.com/office/drawing/2014/main" id="{2A12BD2A-A4FB-45D6-BF62-4381F6A67667}"/>
                </a:ext>
              </a:extLst>
            </p:cNvPr>
            <p:cNvSpPr/>
            <p:nvPr userDrawn="1"/>
          </p:nvSpPr>
          <p:spPr>
            <a:xfrm rot="1800000">
              <a:off x="1036356" y="2567672"/>
              <a:ext cx="2954036" cy="25465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sx="98000" sy="98000" algn="ctr" rotWithShape="0">
                <a:srgbClr val="000000">
                  <a:alpha val="71000"/>
                </a:srgb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6" name="Grup 25">
            <a:extLst>
              <a:ext uri="{FF2B5EF4-FFF2-40B4-BE49-F238E27FC236}">
                <a16:creationId xmlns:a16="http://schemas.microsoft.com/office/drawing/2014/main" id="{3A7F8374-0918-4A6E-9C0D-BEA6825965CF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952256" y="1984372"/>
            <a:ext cx="4176000" cy="3600000"/>
            <a:chOff x="785118" y="2351087"/>
            <a:chExt cx="3456510" cy="2979750"/>
          </a:xfrm>
        </p:grpSpPr>
        <p:sp>
          <p:nvSpPr>
            <p:cNvPr id="27" name="Altıgen 26">
              <a:extLst>
                <a:ext uri="{FF2B5EF4-FFF2-40B4-BE49-F238E27FC236}">
                  <a16:creationId xmlns:a16="http://schemas.microsoft.com/office/drawing/2014/main" id="{0F3C1D59-32D0-42C9-AB73-4E866A57AE7E}"/>
                </a:ext>
              </a:extLst>
            </p:cNvPr>
            <p:cNvSpPr/>
            <p:nvPr userDrawn="1"/>
          </p:nvSpPr>
          <p:spPr>
            <a:xfrm rot="1800000">
              <a:off x="785118" y="2351087"/>
              <a:ext cx="3456510" cy="297975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sp>
          <p:nvSpPr>
            <p:cNvPr id="28" name="Altıgen 27">
              <a:extLst>
                <a:ext uri="{FF2B5EF4-FFF2-40B4-BE49-F238E27FC236}">
                  <a16:creationId xmlns:a16="http://schemas.microsoft.com/office/drawing/2014/main" id="{C7070A3A-E2EC-49D9-BA10-E9F2CAC7218F}"/>
                </a:ext>
              </a:extLst>
            </p:cNvPr>
            <p:cNvSpPr/>
            <p:nvPr userDrawn="1"/>
          </p:nvSpPr>
          <p:spPr>
            <a:xfrm rot="1800000">
              <a:off x="1036356" y="2567672"/>
              <a:ext cx="2954036" cy="25465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sx="98000" sy="98000" algn="ctr" rotWithShape="0">
                <a:srgbClr val="000000">
                  <a:alpha val="71000"/>
                </a:srgb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</p:grpSp>
      <p:sp>
        <p:nvSpPr>
          <p:cNvPr id="29" name="İçerik Yer Tutucusu 8">
            <a:extLst>
              <a:ext uri="{FF2B5EF4-FFF2-40B4-BE49-F238E27FC236}">
                <a16:creationId xmlns:a16="http://schemas.microsoft.com/office/drawing/2014/main" id="{651A073B-E750-4E2A-B766-DFF9018E7460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20486" y="2830512"/>
            <a:ext cx="3144308" cy="18938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  <p:sp>
        <p:nvSpPr>
          <p:cNvPr id="33" name="İçerik Yer Tutucusu 8">
            <a:extLst>
              <a:ext uri="{FF2B5EF4-FFF2-40B4-BE49-F238E27FC236}">
                <a16:creationId xmlns:a16="http://schemas.microsoft.com/office/drawing/2014/main" id="{B1C15B05-BFD5-4CF6-948B-DEFF20EB58DE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553070" y="2830511"/>
            <a:ext cx="3144308" cy="18938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  <p:sp>
        <p:nvSpPr>
          <p:cNvPr id="34" name="İçerik Yer Tutucusu 8">
            <a:extLst>
              <a:ext uri="{FF2B5EF4-FFF2-40B4-BE49-F238E27FC236}">
                <a16:creationId xmlns:a16="http://schemas.microsoft.com/office/drawing/2014/main" id="{E517E4B7-4B27-4298-984E-D49F9C10A39E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485654" y="2837426"/>
            <a:ext cx="3144308" cy="18938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96B43F03-A32A-4ADB-A1BC-3761F8E9B65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3184" y="132943"/>
            <a:ext cx="2674176" cy="1195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4567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EBBCCDB9-B653-4383-8B7F-1BE4C8A78D7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00002" y="1561284"/>
            <a:ext cx="10391998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  <p:sp>
        <p:nvSpPr>
          <p:cNvPr id="11" name="Serbest Form: Şekil 12">
            <a:extLst>
              <a:ext uri="{FF2B5EF4-FFF2-40B4-BE49-F238E27FC236}">
                <a16:creationId xmlns:a16="http://schemas.microsoft.com/office/drawing/2014/main" id="{BF51CFC5-CCDA-418C-B5B1-55574BCCF5AE}"/>
              </a:ext>
            </a:extLst>
          </p:cNvPr>
          <p:cNvSpPr/>
          <p:nvPr userDrawn="1"/>
        </p:nvSpPr>
        <p:spPr>
          <a:xfrm>
            <a:off x="7474621" y="474917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68536C6-386A-485D-B303-65DD503E6DB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70307" y="490601"/>
            <a:ext cx="4730542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noProof="0" dirty="0">
                <a:solidFill>
                  <a:schemeClr val="bg1"/>
                </a:solidFill>
                <a:latin typeface="Helvetica" pitchFamily="2" charset="0"/>
              </a:rPr>
              <a:t>Click to add title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61B14AD-132F-4F26-B4E4-03A8A5ABBE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3184" y="132943"/>
            <a:ext cx="2674176" cy="1195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2438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9B1AB291-23B5-4C12-A29E-8E07A12FD055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900002" y="1561284"/>
            <a:ext cx="5015486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  <p:sp>
        <p:nvSpPr>
          <p:cNvPr id="9" name="İçerik Yer Tutucusu 4">
            <a:extLst>
              <a:ext uri="{FF2B5EF4-FFF2-40B4-BE49-F238E27FC236}">
                <a16:creationId xmlns:a16="http://schemas.microsoft.com/office/drawing/2014/main" id="{610DB17A-ECA9-4E13-A249-5E63F8DF54F2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276513" y="1561283"/>
            <a:ext cx="5015487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  <p:sp>
        <p:nvSpPr>
          <p:cNvPr id="10" name="Serbest Form: Şekil 12">
            <a:extLst>
              <a:ext uri="{FF2B5EF4-FFF2-40B4-BE49-F238E27FC236}">
                <a16:creationId xmlns:a16="http://schemas.microsoft.com/office/drawing/2014/main" id="{8C791D83-7B6A-4030-B4D7-E879A4243103}"/>
              </a:ext>
            </a:extLst>
          </p:cNvPr>
          <p:cNvSpPr/>
          <p:nvPr userDrawn="1"/>
        </p:nvSpPr>
        <p:spPr>
          <a:xfrm>
            <a:off x="7474621" y="474917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11" name="Metin Yer Tutucusu 2">
            <a:extLst>
              <a:ext uri="{FF2B5EF4-FFF2-40B4-BE49-F238E27FC236}">
                <a16:creationId xmlns:a16="http://schemas.microsoft.com/office/drawing/2014/main" id="{73043B1F-BE22-44D6-9642-B145F49945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70307" y="490601"/>
            <a:ext cx="4730542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noProof="0" dirty="0">
                <a:solidFill>
                  <a:schemeClr val="bg1"/>
                </a:solidFill>
                <a:latin typeface="Helvetica" pitchFamily="2" charset="0"/>
              </a:rPr>
              <a:t>Click to add title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06FC7E-B6F3-449A-822B-37F21105DF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3184" y="132943"/>
            <a:ext cx="2674176" cy="1195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0625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rbest Form: Şekil 12">
            <a:extLst>
              <a:ext uri="{FF2B5EF4-FFF2-40B4-BE49-F238E27FC236}">
                <a16:creationId xmlns:a16="http://schemas.microsoft.com/office/drawing/2014/main" id="{E253FBFF-DF76-46D9-A8F8-03027E7A7262}"/>
              </a:ext>
            </a:extLst>
          </p:cNvPr>
          <p:cNvSpPr/>
          <p:nvPr userDrawn="1"/>
        </p:nvSpPr>
        <p:spPr>
          <a:xfrm>
            <a:off x="7474621" y="474917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8" name="Metin Yer Tutucusu 2">
            <a:extLst>
              <a:ext uri="{FF2B5EF4-FFF2-40B4-BE49-F238E27FC236}">
                <a16:creationId xmlns:a16="http://schemas.microsoft.com/office/drawing/2014/main" id="{09EE4A6C-D343-4309-B2BC-2ABC351B09F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70307" y="490601"/>
            <a:ext cx="4730542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noProof="0" dirty="0">
                <a:solidFill>
                  <a:schemeClr val="bg1"/>
                </a:solidFill>
                <a:latin typeface="Helvetica" pitchFamily="2" charset="0"/>
              </a:rPr>
              <a:t>Click to add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7AB569-CC53-4376-81DD-8342C85C1D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3184" y="132943"/>
            <a:ext cx="2674176" cy="1195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6437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sual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>
            <a:extLst>
              <a:ext uri="{FF2B5EF4-FFF2-40B4-BE49-F238E27FC236}">
                <a16:creationId xmlns:a16="http://schemas.microsoft.com/office/drawing/2014/main" id="{9B25BFD9-9A77-486D-A853-0C7A43E81F6A}"/>
              </a:ext>
            </a:extLst>
          </p:cNvPr>
          <p:cNvSpPr/>
          <p:nvPr userDrawn="1"/>
        </p:nvSpPr>
        <p:spPr>
          <a:xfrm>
            <a:off x="327929" y="1247208"/>
            <a:ext cx="4320000" cy="252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26C812F3-2198-447F-9A9B-46F3AB024CB3}"/>
              </a:ext>
            </a:extLst>
          </p:cNvPr>
          <p:cNvSpPr/>
          <p:nvPr userDrawn="1"/>
        </p:nvSpPr>
        <p:spPr>
          <a:xfrm>
            <a:off x="7554680" y="3996070"/>
            <a:ext cx="4320000" cy="252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61E4ED6D-F384-42CB-9A2A-4A20C0D60A29}"/>
              </a:ext>
            </a:extLst>
          </p:cNvPr>
          <p:cNvSpPr/>
          <p:nvPr userDrawn="1"/>
        </p:nvSpPr>
        <p:spPr>
          <a:xfrm>
            <a:off x="3851882" y="2534298"/>
            <a:ext cx="4500000" cy="270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Resim Yer Tutucusu 9">
            <a:extLst>
              <a:ext uri="{FF2B5EF4-FFF2-40B4-BE49-F238E27FC236}">
                <a16:creationId xmlns:a16="http://schemas.microsoft.com/office/drawing/2014/main" id="{3380C9B0-275C-48C4-8C2B-71F04BD4A67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27929" y="1247208"/>
            <a:ext cx="4320000" cy="252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en-US" sz="1800" noProof="0" dirty="0">
                <a:latin typeface="Helvetica" panose="020B0604020202020204" pitchFamily="34" charset="0"/>
                <a:cs typeface="Helvetica" panose="020B0604020202020204" pitchFamily="34" charset="0"/>
              </a:rPr>
              <a:t>Click icon to add picture</a:t>
            </a:r>
            <a:endParaRPr lang="en-US" noProof="0" dirty="0"/>
          </a:p>
        </p:txBody>
      </p:sp>
      <p:sp>
        <p:nvSpPr>
          <p:cNvPr id="22" name="Resim Yer Tutucusu 9">
            <a:extLst>
              <a:ext uri="{FF2B5EF4-FFF2-40B4-BE49-F238E27FC236}">
                <a16:creationId xmlns:a16="http://schemas.microsoft.com/office/drawing/2014/main" id="{ADF79EE6-25A9-4268-AF00-0E2BD5719E4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554680" y="3996070"/>
            <a:ext cx="4320000" cy="252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en-US" sz="1800" noProof="0" dirty="0">
                <a:latin typeface="Helvetica" panose="020B0604020202020204" pitchFamily="34" charset="0"/>
                <a:cs typeface="Helvetica" panose="020B0604020202020204" pitchFamily="34" charset="0"/>
              </a:rPr>
              <a:t>Click icon to add picture</a:t>
            </a:r>
            <a:endParaRPr lang="en-US" noProof="0" dirty="0"/>
          </a:p>
        </p:txBody>
      </p:sp>
      <p:sp>
        <p:nvSpPr>
          <p:cNvPr id="23" name="Resim Yer Tutucusu 9">
            <a:extLst>
              <a:ext uri="{FF2B5EF4-FFF2-40B4-BE49-F238E27FC236}">
                <a16:creationId xmlns:a16="http://schemas.microsoft.com/office/drawing/2014/main" id="{B63C56F6-5E81-4311-8610-DE85135F029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851882" y="2556070"/>
            <a:ext cx="4500000" cy="270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en-US" sz="1800" noProof="0" dirty="0">
                <a:latin typeface="Helvetica" panose="020B0604020202020204" pitchFamily="34" charset="0"/>
                <a:cs typeface="Helvetica" panose="020B0604020202020204" pitchFamily="34" charset="0"/>
              </a:rPr>
              <a:t>Click icon to add picture</a:t>
            </a:r>
            <a:endParaRPr lang="en-US" noProof="0" dirty="0"/>
          </a:p>
        </p:txBody>
      </p:sp>
      <p:sp>
        <p:nvSpPr>
          <p:cNvPr id="11" name="Serbest Form: Şekil 12">
            <a:extLst>
              <a:ext uri="{FF2B5EF4-FFF2-40B4-BE49-F238E27FC236}">
                <a16:creationId xmlns:a16="http://schemas.microsoft.com/office/drawing/2014/main" id="{AE6B4C7D-76F2-4EC6-8220-DFC5F87D9507}"/>
              </a:ext>
            </a:extLst>
          </p:cNvPr>
          <p:cNvSpPr/>
          <p:nvPr userDrawn="1"/>
        </p:nvSpPr>
        <p:spPr>
          <a:xfrm>
            <a:off x="7474621" y="474917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12" name="Metin Yer Tutucusu 2">
            <a:extLst>
              <a:ext uri="{FF2B5EF4-FFF2-40B4-BE49-F238E27FC236}">
                <a16:creationId xmlns:a16="http://schemas.microsoft.com/office/drawing/2014/main" id="{4BC67BE7-E500-4DE1-8C85-FE8E69DAF67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70307" y="490601"/>
            <a:ext cx="4730542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noProof="0" dirty="0">
                <a:solidFill>
                  <a:schemeClr val="bg1"/>
                </a:solidFill>
                <a:latin typeface="Helvetica" pitchFamily="2" charset="0"/>
              </a:rPr>
              <a:t>Click to add title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597D066-47BB-4822-8269-B8FCD4F662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3184" y="132943"/>
            <a:ext cx="2674176" cy="1195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3872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umerical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up 21">
            <a:extLst>
              <a:ext uri="{FF2B5EF4-FFF2-40B4-BE49-F238E27FC236}">
                <a16:creationId xmlns:a16="http://schemas.microsoft.com/office/drawing/2014/main" id="{394F89DD-5D4F-489F-9457-916E76C9E567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7088" y="1984374"/>
            <a:ext cx="4176000" cy="3600000"/>
            <a:chOff x="785118" y="2351087"/>
            <a:chExt cx="3456510" cy="2979750"/>
          </a:xfrm>
        </p:grpSpPr>
        <p:sp>
          <p:nvSpPr>
            <p:cNvPr id="23" name="Altıgen 22">
              <a:extLst>
                <a:ext uri="{FF2B5EF4-FFF2-40B4-BE49-F238E27FC236}">
                  <a16:creationId xmlns:a16="http://schemas.microsoft.com/office/drawing/2014/main" id="{6BC1076D-2B71-4D90-AA1E-0673AD0D08A0}"/>
                </a:ext>
              </a:extLst>
            </p:cNvPr>
            <p:cNvSpPr/>
            <p:nvPr userDrawn="1"/>
          </p:nvSpPr>
          <p:spPr>
            <a:xfrm rot="1800000">
              <a:off x="785118" y="2351087"/>
              <a:ext cx="3456510" cy="297975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sp>
          <p:nvSpPr>
            <p:cNvPr id="24" name="Altıgen 23">
              <a:extLst>
                <a:ext uri="{FF2B5EF4-FFF2-40B4-BE49-F238E27FC236}">
                  <a16:creationId xmlns:a16="http://schemas.microsoft.com/office/drawing/2014/main" id="{9C562440-C620-4164-888D-CC35E6556E24}"/>
                </a:ext>
              </a:extLst>
            </p:cNvPr>
            <p:cNvSpPr/>
            <p:nvPr userDrawn="1"/>
          </p:nvSpPr>
          <p:spPr>
            <a:xfrm rot="1800000">
              <a:off x="1036356" y="2567672"/>
              <a:ext cx="2954036" cy="25465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sx="98000" sy="98000" algn="ctr" rotWithShape="0">
                <a:srgbClr val="000000">
                  <a:alpha val="71000"/>
                </a:srgb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5" name="Grup 24">
            <a:extLst>
              <a:ext uri="{FF2B5EF4-FFF2-40B4-BE49-F238E27FC236}">
                <a16:creationId xmlns:a16="http://schemas.microsoft.com/office/drawing/2014/main" id="{D500BAB1-5067-412D-8E2C-A4C2D6F4761A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019672" y="1984371"/>
            <a:ext cx="4176000" cy="3600000"/>
            <a:chOff x="785118" y="2351087"/>
            <a:chExt cx="3456510" cy="2979750"/>
          </a:xfrm>
        </p:grpSpPr>
        <p:sp>
          <p:nvSpPr>
            <p:cNvPr id="26" name="Altıgen 25">
              <a:extLst>
                <a:ext uri="{FF2B5EF4-FFF2-40B4-BE49-F238E27FC236}">
                  <a16:creationId xmlns:a16="http://schemas.microsoft.com/office/drawing/2014/main" id="{4CDD2871-A163-45CD-913E-1E5C87E01717}"/>
                </a:ext>
              </a:extLst>
            </p:cNvPr>
            <p:cNvSpPr/>
            <p:nvPr userDrawn="1"/>
          </p:nvSpPr>
          <p:spPr>
            <a:xfrm rot="1800000">
              <a:off x="785118" y="2351087"/>
              <a:ext cx="3456510" cy="297975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sp>
          <p:nvSpPr>
            <p:cNvPr id="27" name="Altıgen 26">
              <a:extLst>
                <a:ext uri="{FF2B5EF4-FFF2-40B4-BE49-F238E27FC236}">
                  <a16:creationId xmlns:a16="http://schemas.microsoft.com/office/drawing/2014/main" id="{C9594805-A682-475C-9628-95D9B85A056F}"/>
                </a:ext>
              </a:extLst>
            </p:cNvPr>
            <p:cNvSpPr/>
            <p:nvPr userDrawn="1"/>
          </p:nvSpPr>
          <p:spPr>
            <a:xfrm rot="1800000">
              <a:off x="1036356" y="2567672"/>
              <a:ext cx="2954036" cy="25465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sx="98000" sy="98000" algn="ctr" rotWithShape="0">
                <a:srgbClr val="000000">
                  <a:alpha val="71000"/>
                </a:srgb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8" name="Grup 27">
            <a:extLst>
              <a:ext uri="{FF2B5EF4-FFF2-40B4-BE49-F238E27FC236}">
                <a16:creationId xmlns:a16="http://schemas.microsoft.com/office/drawing/2014/main" id="{BF9C348A-5700-4182-BEFB-21A5E57814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952256" y="1984372"/>
            <a:ext cx="4176000" cy="3600000"/>
            <a:chOff x="785118" y="2351087"/>
            <a:chExt cx="3456510" cy="2979750"/>
          </a:xfrm>
        </p:grpSpPr>
        <p:sp>
          <p:nvSpPr>
            <p:cNvPr id="29" name="Altıgen 28">
              <a:extLst>
                <a:ext uri="{FF2B5EF4-FFF2-40B4-BE49-F238E27FC236}">
                  <a16:creationId xmlns:a16="http://schemas.microsoft.com/office/drawing/2014/main" id="{83515A2B-4198-4713-A610-AA81956AC343}"/>
                </a:ext>
              </a:extLst>
            </p:cNvPr>
            <p:cNvSpPr/>
            <p:nvPr userDrawn="1"/>
          </p:nvSpPr>
          <p:spPr>
            <a:xfrm rot="1800000">
              <a:off x="785118" y="2351087"/>
              <a:ext cx="3456510" cy="297975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sp>
          <p:nvSpPr>
            <p:cNvPr id="30" name="Altıgen 29">
              <a:extLst>
                <a:ext uri="{FF2B5EF4-FFF2-40B4-BE49-F238E27FC236}">
                  <a16:creationId xmlns:a16="http://schemas.microsoft.com/office/drawing/2014/main" id="{DAB006A1-1201-4D3D-B636-A7662AD5E1D8}"/>
                </a:ext>
              </a:extLst>
            </p:cNvPr>
            <p:cNvSpPr/>
            <p:nvPr userDrawn="1"/>
          </p:nvSpPr>
          <p:spPr>
            <a:xfrm rot="1800000">
              <a:off x="1036356" y="2567672"/>
              <a:ext cx="2954036" cy="25465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sx="98000" sy="98000" algn="ctr" rotWithShape="0">
                <a:srgbClr val="000000">
                  <a:alpha val="71000"/>
                </a:srgb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</p:grpSp>
      <p:sp>
        <p:nvSpPr>
          <p:cNvPr id="31" name="İçerik Yer Tutucusu 8">
            <a:extLst>
              <a:ext uri="{FF2B5EF4-FFF2-40B4-BE49-F238E27FC236}">
                <a16:creationId xmlns:a16="http://schemas.microsoft.com/office/drawing/2014/main" id="{76BF9CCD-06B3-4E8B-B1A4-5497A28B6DB7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20486" y="2830512"/>
            <a:ext cx="3144308" cy="18938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  <p:sp>
        <p:nvSpPr>
          <p:cNvPr id="33" name="İçerik Yer Tutucusu 8">
            <a:extLst>
              <a:ext uri="{FF2B5EF4-FFF2-40B4-BE49-F238E27FC236}">
                <a16:creationId xmlns:a16="http://schemas.microsoft.com/office/drawing/2014/main" id="{A537AE91-A976-4623-984A-0B81C59A950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553070" y="2830511"/>
            <a:ext cx="3144308" cy="18938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  <p:sp>
        <p:nvSpPr>
          <p:cNvPr id="34" name="İçerik Yer Tutucusu 8">
            <a:extLst>
              <a:ext uri="{FF2B5EF4-FFF2-40B4-BE49-F238E27FC236}">
                <a16:creationId xmlns:a16="http://schemas.microsoft.com/office/drawing/2014/main" id="{EEE4C56F-70ED-4F17-911A-EB58DA65EC2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485654" y="2837426"/>
            <a:ext cx="3144308" cy="18938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  <p:sp>
        <p:nvSpPr>
          <p:cNvPr id="20" name="Serbest Form: Şekil 12">
            <a:extLst>
              <a:ext uri="{FF2B5EF4-FFF2-40B4-BE49-F238E27FC236}">
                <a16:creationId xmlns:a16="http://schemas.microsoft.com/office/drawing/2014/main" id="{D2B1DAD2-097D-4706-ABE5-727C718A7004}"/>
              </a:ext>
            </a:extLst>
          </p:cNvPr>
          <p:cNvSpPr/>
          <p:nvPr userDrawn="1"/>
        </p:nvSpPr>
        <p:spPr>
          <a:xfrm>
            <a:off x="7474621" y="474917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21" name="Metin Yer Tutucusu 2">
            <a:extLst>
              <a:ext uri="{FF2B5EF4-FFF2-40B4-BE49-F238E27FC236}">
                <a16:creationId xmlns:a16="http://schemas.microsoft.com/office/drawing/2014/main" id="{901BA3C6-DCC7-4840-BE9A-767957F4542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70307" y="490601"/>
            <a:ext cx="4730542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noProof="0" dirty="0">
                <a:solidFill>
                  <a:schemeClr val="bg1"/>
                </a:solidFill>
                <a:latin typeface="Helvetica" pitchFamily="2" charset="0"/>
              </a:rPr>
              <a:t>Click to add title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ECE4A818-DF51-4488-9484-11753F442E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3184" y="132943"/>
            <a:ext cx="2674176" cy="1195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099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 -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İçerik Yer Tutucusu 5">
            <a:extLst>
              <a:ext uri="{FF2B5EF4-FFF2-40B4-BE49-F238E27FC236}">
                <a16:creationId xmlns:a16="http://schemas.microsoft.com/office/drawing/2014/main" id="{854BE433-E185-42C0-ADB5-B55454776ECB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00002" y="1561284"/>
            <a:ext cx="10391998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  <p:sp>
        <p:nvSpPr>
          <p:cNvPr id="7" name="Serbest Form: Şekil 12">
            <a:extLst>
              <a:ext uri="{FF2B5EF4-FFF2-40B4-BE49-F238E27FC236}">
                <a16:creationId xmlns:a16="http://schemas.microsoft.com/office/drawing/2014/main" id="{2812CC74-ACEC-48EC-8A4C-27B1E16ACC2F}"/>
              </a:ext>
            </a:extLst>
          </p:cNvPr>
          <p:cNvSpPr/>
          <p:nvPr userDrawn="1"/>
        </p:nvSpPr>
        <p:spPr>
          <a:xfrm>
            <a:off x="7474621" y="474917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8" name="Metin Yer Tutucusu 2">
            <a:extLst>
              <a:ext uri="{FF2B5EF4-FFF2-40B4-BE49-F238E27FC236}">
                <a16:creationId xmlns:a16="http://schemas.microsoft.com/office/drawing/2014/main" id="{74C9B2E0-D50A-45AF-B431-CD6F318DA7B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70307" y="490601"/>
            <a:ext cx="4730542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noProof="0" dirty="0">
                <a:solidFill>
                  <a:schemeClr val="bg1"/>
                </a:solidFill>
                <a:latin typeface="Helvetica" pitchFamily="2" charset="0"/>
              </a:rPr>
              <a:t>Click to add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D9211DF-A3BB-460E-8994-1D944C16A03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3184" y="132943"/>
            <a:ext cx="2674176" cy="1195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9020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wo Content -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İçerik Yer Tutucusu 4">
            <a:extLst>
              <a:ext uri="{FF2B5EF4-FFF2-40B4-BE49-F238E27FC236}">
                <a16:creationId xmlns:a16="http://schemas.microsoft.com/office/drawing/2014/main" id="{045911D3-8548-401E-B933-BA2F79E3766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900002" y="1561284"/>
            <a:ext cx="5015486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  <p:sp>
        <p:nvSpPr>
          <p:cNvPr id="9" name="İçerik Yer Tutucusu 4">
            <a:extLst>
              <a:ext uri="{FF2B5EF4-FFF2-40B4-BE49-F238E27FC236}">
                <a16:creationId xmlns:a16="http://schemas.microsoft.com/office/drawing/2014/main" id="{06172802-7078-4313-BD06-6E598A815DD2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276513" y="1561283"/>
            <a:ext cx="5015487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  <p:sp>
        <p:nvSpPr>
          <p:cNvPr id="11" name="Serbest Form: Şekil 12">
            <a:extLst>
              <a:ext uri="{FF2B5EF4-FFF2-40B4-BE49-F238E27FC236}">
                <a16:creationId xmlns:a16="http://schemas.microsoft.com/office/drawing/2014/main" id="{EAB961AA-0687-4168-BA38-DCC4D42876DA}"/>
              </a:ext>
            </a:extLst>
          </p:cNvPr>
          <p:cNvSpPr/>
          <p:nvPr userDrawn="1"/>
        </p:nvSpPr>
        <p:spPr>
          <a:xfrm>
            <a:off x="7474621" y="474917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12" name="Metin Yer Tutucusu 2">
            <a:extLst>
              <a:ext uri="{FF2B5EF4-FFF2-40B4-BE49-F238E27FC236}">
                <a16:creationId xmlns:a16="http://schemas.microsoft.com/office/drawing/2014/main" id="{BDEDD86C-95D6-4717-8B09-0EEA49ADB5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70307" y="490601"/>
            <a:ext cx="4730542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noProof="0" dirty="0">
                <a:solidFill>
                  <a:schemeClr val="bg1"/>
                </a:solidFill>
                <a:latin typeface="Helvetica" pitchFamily="2" charset="0"/>
              </a:rPr>
              <a:t>Click to add title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3C88010-5460-45E3-9AD5-84BED336B12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3184" y="132943"/>
            <a:ext cx="2674176" cy="1195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1320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 -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rbest Form: Şekil 12">
            <a:extLst>
              <a:ext uri="{FF2B5EF4-FFF2-40B4-BE49-F238E27FC236}">
                <a16:creationId xmlns:a16="http://schemas.microsoft.com/office/drawing/2014/main" id="{747ACE70-18C7-4CED-BA79-EB67BA221C4D}"/>
              </a:ext>
            </a:extLst>
          </p:cNvPr>
          <p:cNvSpPr/>
          <p:nvPr userDrawn="1"/>
        </p:nvSpPr>
        <p:spPr>
          <a:xfrm>
            <a:off x="7474621" y="474917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8" name="Metin Yer Tutucusu 2">
            <a:extLst>
              <a:ext uri="{FF2B5EF4-FFF2-40B4-BE49-F238E27FC236}">
                <a16:creationId xmlns:a16="http://schemas.microsoft.com/office/drawing/2014/main" id="{DEBE1FE9-5D96-4287-AC9B-B196043D3AB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70307" y="490601"/>
            <a:ext cx="4730542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noProof="0" dirty="0">
                <a:solidFill>
                  <a:schemeClr val="bg1"/>
                </a:solidFill>
                <a:latin typeface="Helvetica" pitchFamily="2" charset="0"/>
              </a:rPr>
              <a:t>Click to add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3CE7B92-2B1B-41DA-B989-464C5CB28A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3184" y="132943"/>
            <a:ext cx="2674176" cy="1195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60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F925FB-487E-487B-95ED-FBB962F603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3184" y="132943"/>
            <a:ext cx="2674176" cy="1195023"/>
          </a:xfrm>
          <a:prstGeom prst="rect">
            <a:avLst/>
          </a:prstGeom>
        </p:spPr>
      </p:pic>
      <p:sp>
        <p:nvSpPr>
          <p:cNvPr id="9" name="Serbest Form: Şekil 12">
            <a:extLst>
              <a:ext uri="{FF2B5EF4-FFF2-40B4-BE49-F238E27FC236}">
                <a16:creationId xmlns:a16="http://schemas.microsoft.com/office/drawing/2014/main" id="{248D3615-3F51-DDA0-300A-8B54E9526CEC}"/>
              </a:ext>
            </a:extLst>
          </p:cNvPr>
          <p:cNvSpPr/>
          <p:nvPr userDrawn="1"/>
        </p:nvSpPr>
        <p:spPr>
          <a:xfrm>
            <a:off x="3435659" y="474917"/>
            <a:ext cx="8965190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68536C6-386A-485D-B303-65DD503E6DB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64794" y="490601"/>
            <a:ext cx="8636055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noProof="0" dirty="0">
                <a:solidFill>
                  <a:schemeClr val="bg1"/>
                </a:solidFill>
                <a:latin typeface="Helvetica" pitchFamily="2" charset="0"/>
              </a:rPr>
              <a:t>Click to add title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EBBCCDB9-B653-4383-8B7F-1BE4C8A78D7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00002" y="1561284"/>
            <a:ext cx="10391998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9214479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Visual Content - White Backgroun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ikdörtgen 13">
            <a:extLst>
              <a:ext uri="{FF2B5EF4-FFF2-40B4-BE49-F238E27FC236}">
                <a16:creationId xmlns:a16="http://schemas.microsoft.com/office/drawing/2014/main" id="{B5877968-35E3-4DE4-864B-A1D80E52E655}"/>
              </a:ext>
            </a:extLst>
          </p:cNvPr>
          <p:cNvSpPr/>
          <p:nvPr userDrawn="1"/>
        </p:nvSpPr>
        <p:spPr>
          <a:xfrm>
            <a:off x="327929" y="1247208"/>
            <a:ext cx="4320000" cy="252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>
            <a:extLst>
              <a:ext uri="{FF2B5EF4-FFF2-40B4-BE49-F238E27FC236}">
                <a16:creationId xmlns:a16="http://schemas.microsoft.com/office/drawing/2014/main" id="{E317AC42-0FE3-40A2-BB88-617450E0707C}"/>
              </a:ext>
            </a:extLst>
          </p:cNvPr>
          <p:cNvSpPr/>
          <p:nvPr userDrawn="1"/>
        </p:nvSpPr>
        <p:spPr>
          <a:xfrm>
            <a:off x="7554680" y="3996070"/>
            <a:ext cx="4320000" cy="252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>
            <a:extLst>
              <a:ext uri="{FF2B5EF4-FFF2-40B4-BE49-F238E27FC236}">
                <a16:creationId xmlns:a16="http://schemas.microsoft.com/office/drawing/2014/main" id="{86538076-C836-4B6B-B91E-47A13A781ECF}"/>
              </a:ext>
            </a:extLst>
          </p:cNvPr>
          <p:cNvSpPr/>
          <p:nvPr userDrawn="1"/>
        </p:nvSpPr>
        <p:spPr>
          <a:xfrm>
            <a:off x="3851882" y="2534298"/>
            <a:ext cx="4500000" cy="270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Resim Yer Tutucusu 9">
            <a:extLst>
              <a:ext uri="{FF2B5EF4-FFF2-40B4-BE49-F238E27FC236}">
                <a16:creationId xmlns:a16="http://schemas.microsoft.com/office/drawing/2014/main" id="{D0FB53F3-9348-45CF-AB6A-BE7630BD326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27929" y="1247208"/>
            <a:ext cx="4320000" cy="252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en-US" sz="1800" noProof="0" dirty="0">
                <a:latin typeface="Helvetica" panose="020B0604020202020204" pitchFamily="34" charset="0"/>
                <a:cs typeface="Helvetica" panose="020B0604020202020204" pitchFamily="34" charset="0"/>
              </a:rPr>
              <a:t>Click icon to add picture</a:t>
            </a:r>
            <a:endParaRPr lang="en-US" noProof="0" dirty="0"/>
          </a:p>
        </p:txBody>
      </p:sp>
      <p:sp>
        <p:nvSpPr>
          <p:cNvPr id="18" name="Resim Yer Tutucusu 9">
            <a:extLst>
              <a:ext uri="{FF2B5EF4-FFF2-40B4-BE49-F238E27FC236}">
                <a16:creationId xmlns:a16="http://schemas.microsoft.com/office/drawing/2014/main" id="{B85C4064-01DE-4291-83B6-398E24C588B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554680" y="3996070"/>
            <a:ext cx="4320000" cy="252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en-US" sz="1800" noProof="0" dirty="0">
                <a:latin typeface="Helvetica" panose="020B0604020202020204" pitchFamily="34" charset="0"/>
                <a:cs typeface="Helvetica" panose="020B0604020202020204" pitchFamily="34" charset="0"/>
              </a:rPr>
              <a:t>Click icon to add picture</a:t>
            </a:r>
            <a:endParaRPr lang="en-US" noProof="0" dirty="0"/>
          </a:p>
        </p:txBody>
      </p:sp>
      <p:sp>
        <p:nvSpPr>
          <p:cNvPr id="19" name="Resim Yer Tutucusu 9">
            <a:extLst>
              <a:ext uri="{FF2B5EF4-FFF2-40B4-BE49-F238E27FC236}">
                <a16:creationId xmlns:a16="http://schemas.microsoft.com/office/drawing/2014/main" id="{E7068B5E-5135-4027-8B8F-C6321CE27F1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851882" y="2556070"/>
            <a:ext cx="4500000" cy="270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en-US" sz="1800" noProof="0" dirty="0">
                <a:latin typeface="Helvetica" panose="020B0604020202020204" pitchFamily="34" charset="0"/>
                <a:cs typeface="Helvetica" panose="020B0604020202020204" pitchFamily="34" charset="0"/>
              </a:rPr>
              <a:t>Click icon to add picture</a:t>
            </a:r>
            <a:endParaRPr lang="en-US" noProof="0" dirty="0"/>
          </a:p>
        </p:txBody>
      </p:sp>
      <p:sp>
        <p:nvSpPr>
          <p:cNvPr id="11" name="Serbest Form: Şekil 12">
            <a:extLst>
              <a:ext uri="{FF2B5EF4-FFF2-40B4-BE49-F238E27FC236}">
                <a16:creationId xmlns:a16="http://schemas.microsoft.com/office/drawing/2014/main" id="{91B52982-AE22-4B95-BC1F-3B7D353D043D}"/>
              </a:ext>
            </a:extLst>
          </p:cNvPr>
          <p:cNvSpPr/>
          <p:nvPr userDrawn="1"/>
        </p:nvSpPr>
        <p:spPr>
          <a:xfrm>
            <a:off x="7474621" y="474917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12" name="Metin Yer Tutucusu 2">
            <a:extLst>
              <a:ext uri="{FF2B5EF4-FFF2-40B4-BE49-F238E27FC236}">
                <a16:creationId xmlns:a16="http://schemas.microsoft.com/office/drawing/2014/main" id="{AC43D3B1-7AEB-4BB1-A86D-F8AD3F4039D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70307" y="490601"/>
            <a:ext cx="4730542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noProof="0" dirty="0">
                <a:solidFill>
                  <a:schemeClr val="bg1"/>
                </a:solidFill>
                <a:latin typeface="Helvetica" pitchFamily="2" charset="0"/>
              </a:rPr>
              <a:t>Click to add title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0A178CF1-A7C9-4B4D-867F-20DAF7F1467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3184" y="132943"/>
            <a:ext cx="2674176" cy="1195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6718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Numerical Data -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up 19">
            <a:extLst>
              <a:ext uri="{FF2B5EF4-FFF2-40B4-BE49-F238E27FC236}">
                <a16:creationId xmlns:a16="http://schemas.microsoft.com/office/drawing/2014/main" id="{06E3BCB2-C30F-483B-A384-13C307F47C9A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7088" y="1984374"/>
            <a:ext cx="4176000" cy="3600000"/>
            <a:chOff x="785118" y="2351087"/>
            <a:chExt cx="3456510" cy="2979750"/>
          </a:xfrm>
        </p:grpSpPr>
        <p:sp>
          <p:nvSpPr>
            <p:cNvPr id="21" name="Altıgen 20">
              <a:extLst>
                <a:ext uri="{FF2B5EF4-FFF2-40B4-BE49-F238E27FC236}">
                  <a16:creationId xmlns:a16="http://schemas.microsoft.com/office/drawing/2014/main" id="{E4A0B0EA-7E51-4200-A5BA-BC49C0F0605A}"/>
                </a:ext>
              </a:extLst>
            </p:cNvPr>
            <p:cNvSpPr/>
            <p:nvPr userDrawn="1"/>
          </p:nvSpPr>
          <p:spPr>
            <a:xfrm rot="1800000">
              <a:off x="785118" y="2351087"/>
              <a:ext cx="3456510" cy="297975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sp>
          <p:nvSpPr>
            <p:cNvPr id="22" name="Altıgen 21">
              <a:extLst>
                <a:ext uri="{FF2B5EF4-FFF2-40B4-BE49-F238E27FC236}">
                  <a16:creationId xmlns:a16="http://schemas.microsoft.com/office/drawing/2014/main" id="{C2354753-048A-436C-9987-895BEB67669B}"/>
                </a:ext>
              </a:extLst>
            </p:cNvPr>
            <p:cNvSpPr/>
            <p:nvPr userDrawn="1"/>
          </p:nvSpPr>
          <p:spPr>
            <a:xfrm rot="1800000">
              <a:off x="1036356" y="2567672"/>
              <a:ext cx="2954036" cy="25465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sx="98000" sy="98000" algn="ctr" rotWithShape="0">
                <a:srgbClr val="000000">
                  <a:alpha val="71000"/>
                </a:srgb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3" name="Grup 22">
            <a:extLst>
              <a:ext uri="{FF2B5EF4-FFF2-40B4-BE49-F238E27FC236}">
                <a16:creationId xmlns:a16="http://schemas.microsoft.com/office/drawing/2014/main" id="{565CDB62-529A-405F-98EF-7DBF7CE8BB0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019672" y="1984371"/>
            <a:ext cx="4176000" cy="3600000"/>
            <a:chOff x="785118" y="2351087"/>
            <a:chExt cx="3456510" cy="2979750"/>
          </a:xfrm>
        </p:grpSpPr>
        <p:sp>
          <p:nvSpPr>
            <p:cNvPr id="24" name="Altıgen 23">
              <a:extLst>
                <a:ext uri="{FF2B5EF4-FFF2-40B4-BE49-F238E27FC236}">
                  <a16:creationId xmlns:a16="http://schemas.microsoft.com/office/drawing/2014/main" id="{555E7E6F-0831-4AA4-AD43-6E113A37210A}"/>
                </a:ext>
              </a:extLst>
            </p:cNvPr>
            <p:cNvSpPr/>
            <p:nvPr userDrawn="1"/>
          </p:nvSpPr>
          <p:spPr>
            <a:xfrm rot="1800000">
              <a:off x="785118" y="2351087"/>
              <a:ext cx="3456510" cy="297975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sp>
          <p:nvSpPr>
            <p:cNvPr id="25" name="Altıgen 24">
              <a:extLst>
                <a:ext uri="{FF2B5EF4-FFF2-40B4-BE49-F238E27FC236}">
                  <a16:creationId xmlns:a16="http://schemas.microsoft.com/office/drawing/2014/main" id="{2A12BD2A-A4FB-45D6-BF62-4381F6A67667}"/>
                </a:ext>
              </a:extLst>
            </p:cNvPr>
            <p:cNvSpPr/>
            <p:nvPr userDrawn="1"/>
          </p:nvSpPr>
          <p:spPr>
            <a:xfrm rot="1800000">
              <a:off x="1036356" y="2567672"/>
              <a:ext cx="2954036" cy="25465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sx="98000" sy="98000" algn="ctr" rotWithShape="0">
                <a:srgbClr val="000000">
                  <a:alpha val="71000"/>
                </a:srgb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6" name="Grup 25">
            <a:extLst>
              <a:ext uri="{FF2B5EF4-FFF2-40B4-BE49-F238E27FC236}">
                <a16:creationId xmlns:a16="http://schemas.microsoft.com/office/drawing/2014/main" id="{3A7F8374-0918-4A6E-9C0D-BEA6825965CF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952256" y="1984372"/>
            <a:ext cx="4176000" cy="3600000"/>
            <a:chOff x="785118" y="2351087"/>
            <a:chExt cx="3456510" cy="2979750"/>
          </a:xfrm>
        </p:grpSpPr>
        <p:sp>
          <p:nvSpPr>
            <p:cNvPr id="27" name="Altıgen 26">
              <a:extLst>
                <a:ext uri="{FF2B5EF4-FFF2-40B4-BE49-F238E27FC236}">
                  <a16:creationId xmlns:a16="http://schemas.microsoft.com/office/drawing/2014/main" id="{0F3C1D59-32D0-42C9-AB73-4E866A57AE7E}"/>
                </a:ext>
              </a:extLst>
            </p:cNvPr>
            <p:cNvSpPr/>
            <p:nvPr userDrawn="1"/>
          </p:nvSpPr>
          <p:spPr>
            <a:xfrm rot="1800000">
              <a:off x="785118" y="2351087"/>
              <a:ext cx="3456510" cy="297975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sp>
          <p:nvSpPr>
            <p:cNvPr id="28" name="Altıgen 27">
              <a:extLst>
                <a:ext uri="{FF2B5EF4-FFF2-40B4-BE49-F238E27FC236}">
                  <a16:creationId xmlns:a16="http://schemas.microsoft.com/office/drawing/2014/main" id="{C7070A3A-E2EC-49D9-BA10-E9F2CAC7218F}"/>
                </a:ext>
              </a:extLst>
            </p:cNvPr>
            <p:cNvSpPr/>
            <p:nvPr userDrawn="1"/>
          </p:nvSpPr>
          <p:spPr>
            <a:xfrm rot="1800000">
              <a:off x="1036356" y="2567672"/>
              <a:ext cx="2954036" cy="25465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sx="98000" sy="98000" algn="ctr" rotWithShape="0">
                <a:srgbClr val="000000">
                  <a:alpha val="71000"/>
                </a:srgb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</p:grpSp>
      <p:sp>
        <p:nvSpPr>
          <p:cNvPr id="29" name="İçerik Yer Tutucusu 8">
            <a:extLst>
              <a:ext uri="{FF2B5EF4-FFF2-40B4-BE49-F238E27FC236}">
                <a16:creationId xmlns:a16="http://schemas.microsoft.com/office/drawing/2014/main" id="{651A073B-E750-4E2A-B766-DFF9018E7460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20486" y="2830512"/>
            <a:ext cx="3144308" cy="18938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  <p:sp>
        <p:nvSpPr>
          <p:cNvPr id="33" name="İçerik Yer Tutucusu 8">
            <a:extLst>
              <a:ext uri="{FF2B5EF4-FFF2-40B4-BE49-F238E27FC236}">
                <a16:creationId xmlns:a16="http://schemas.microsoft.com/office/drawing/2014/main" id="{B1C15B05-BFD5-4CF6-948B-DEFF20EB58DE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553070" y="2830511"/>
            <a:ext cx="3144308" cy="18938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  <p:sp>
        <p:nvSpPr>
          <p:cNvPr id="34" name="İçerik Yer Tutucusu 8">
            <a:extLst>
              <a:ext uri="{FF2B5EF4-FFF2-40B4-BE49-F238E27FC236}">
                <a16:creationId xmlns:a16="http://schemas.microsoft.com/office/drawing/2014/main" id="{E517E4B7-4B27-4298-984E-D49F9C10A39E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485654" y="2837426"/>
            <a:ext cx="3144308" cy="18938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  <p:sp>
        <p:nvSpPr>
          <p:cNvPr id="30" name="Serbest Form: Şekil 12">
            <a:extLst>
              <a:ext uri="{FF2B5EF4-FFF2-40B4-BE49-F238E27FC236}">
                <a16:creationId xmlns:a16="http://schemas.microsoft.com/office/drawing/2014/main" id="{EB350723-0379-482F-BDBC-3B2620FD43CF}"/>
              </a:ext>
            </a:extLst>
          </p:cNvPr>
          <p:cNvSpPr/>
          <p:nvPr userDrawn="1"/>
        </p:nvSpPr>
        <p:spPr>
          <a:xfrm>
            <a:off x="7474621" y="474917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31" name="Metin Yer Tutucusu 2">
            <a:extLst>
              <a:ext uri="{FF2B5EF4-FFF2-40B4-BE49-F238E27FC236}">
                <a16:creationId xmlns:a16="http://schemas.microsoft.com/office/drawing/2014/main" id="{37B5C8F0-33FC-49E5-8214-2F6CB89730C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70307" y="490601"/>
            <a:ext cx="4730542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noProof="0" dirty="0">
                <a:solidFill>
                  <a:schemeClr val="bg1"/>
                </a:solidFill>
                <a:latin typeface="Helvetica" pitchFamily="2" charset="0"/>
              </a:rPr>
              <a:t>Click to add title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13D93B5-153E-4C34-A30A-65C397FF30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3184" y="132943"/>
            <a:ext cx="2674176" cy="1195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3528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263C42E-095F-4D5D-B67F-103C86D2E6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3184" y="132943"/>
            <a:ext cx="2674176" cy="1195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6533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lank -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F1DFB32-9A7F-4AC1-96D4-933DEDB4D1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3184" y="132943"/>
            <a:ext cx="2674176" cy="1195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8980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tin kutusu 7">
            <a:extLst>
              <a:ext uri="{FF2B5EF4-FFF2-40B4-BE49-F238E27FC236}">
                <a16:creationId xmlns:a16="http://schemas.microsoft.com/office/drawing/2014/main" id="{A0F945FE-1918-4180-B841-841D6F6FCEF1}"/>
              </a:ext>
            </a:extLst>
          </p:cNvPr>
          <p:cNvSpPr txBox="1"/>
          <p:nvPr userDrawn="1"/>
        </p:nvSpPr>
        <p:spPr>
          <a:xfrm>
            <a:off x="0" y="2967335"/>
            <a:ext cx="1219200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tr-TR" sz="5400" b="1" dirty="0">
                <a:solidFill>
                  <a:srgbClr val="012855"/>
                </a:solidFill>
                <a:latin typeface="Helvetica" pitchFamily="2" charset="0"/>
              </a:rPr>
              <a:t>THANK YOU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FC4A3EF-91C4-4F3C-A042-2E04343B8E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94267" y="457200"/>
            <a:ext cx="4012604" cy="1793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136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rbest Form: Şekil 12">
            <a:extLst>
              <a:ext uri="{FF2B5EF4-FFF2-40B4-BE49-F238E27FC236}">
                <a16:creationId xmlns:a16="http://schemas.microsoft.com/office/drawing/2014/main" id="{B4E7BB4F-0597-4B46-B534-0A794CB9158F}"/>
              </a:ext>
            </a:extLst>
          </p:cNvPr>
          <p:cNvSpPr/>
          <p:nvPr userDrawn="1"/>
        </p:nvSpPr>
        <p:spPr>
          <a:xfrm>
            <a:off x="3435659" y="474917"/>
            <a:ext cx="8965190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8" name="Metin Yer Tutucusu 2">
            <a:extLst>
              <a:ext uri="{FF2B5EF4-FFF2-40B4-BE49-F238E27FC236}">
                <a16:creationId xmlns:a16="http://schemas.microsoft.com/office/drawing/2014/main" id="{1DDBB442-0933-4204-B40B-2EDB6E1807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64794" y="490601"/>
            <a:ext cx="8636055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noProof="0" dirty="0">
                <a:solidFill>
                  <a:schemeClr val="bg1"/>
                </a:solidFill>
                <a:latin typeface="Helvetica" pitchFamily="2" charset="0"/>
              </a:rPr>
              <a:t>Click to add title</a:t>
            </a:r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9B1AB291-23B5-4C12-A29E-8E07A12FD055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900002" y="1561284"/>
            <a:ext cx="5015486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  <p:sp>
        <p:nvSpPr>
          <p:cNvPr id="9" name="İçerik Yer Tutucusu 4">
            <a:extLst>
              <a:ext uri="{FF2B5EF4-FFF2-40B4-BE49-F238E27FC236}">
                <a16:creationId xmlns:a16="http://schemas.microsoft.com/office/drawing/2014/main" id="{610DB17A-ECA9-4E13-A249-5E63F8DF54F2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276513" y="1561283"/>
            <a:ext cx="5015487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8A43AE3-52B3-4491-B8C3-D5FCAF7C2B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3184" y="132943"/>
            <a:ext cx="2674176" cy="1195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968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rbest Form: Şekil 12">
            <a:extLst>
              <a:ext uri="{FF2B5EF4-FFF2-40B4-BE49-F238E27FC236}">
                <a16:creationId xmlns:a16="http://schemas.microsoft.com/office/drawing/2014/main" id="{E84505AF-B113-4D38-9FE8-CEF8153411F5}"/>
              </a:ext>
            </a:extLst>
          </p:cNvPr>
          <p:cNvSpPr/>
          <p:nvPr userDrawn="1"/>
        </p:nvSpPr>
        <p:spPr>
          <a:xfrm>
            <a:off x="3435659" y="474917"/>
            <a:ext cx="8965190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5" name="Metin Yer Tutucusu 2">
            <a:extLst>
              <a:ext uri="{FF2B5EF4-FFF2-40B4-BE49-F238E27FC236}">
                <a16:creationId xmlns:a16="http://schemas.microsoft.com/office/drawing/2014/main" id="{48DAC002-EC04-4093-9484-7EF202CDF8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64794" y="490601"/>
            <a:ext cx="8636055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noProof="0" dirty="0">
                <a:solidFill>
                  <a:schemeClr val="bg1"/>
                </a:solidFill>
                <a:latin typeface="Helvetica" pitchFamily="2" charset="0"/>
              </a:rPr>
              <a:t>Click to add title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C0C2774-7A71-4C0C-A0CE-6C76B55C6B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3184" y="132943"/>
            <a:ext cx="2674176" cy="1195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660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sual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rbest Form: Şekil 12">
            <a:extLst>
              <a:ext uri="{FF2B5EF4-FFF2-40B4-BE49-F238E27FC236}">
                <a16:creationId xmlns:a16="http://schemas.microsoft.com/office/drawing/2014/main" id="{243328C0-CA0A-435D-94B8-03B4EAADE434}"/>
              </a:ext>
            </a:extLst>
          </p:cNvPr>
          <p:cNvSpPr/>
          <p:nvPr userDrawn="1"/>
        </p:nvSpPr>
        <p:spPr>
          <a:xfrm>
            <a:off x="3435659" y="474917"/>
            <a:ext cx="8965190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5" name="Metin Yer Tutucusu 2">
            <a:extLst>
              <a:ext uri="{FF2B5EF4-FFF2-40B4-BE49-F238E27FC236}">
                <a16:creationId xmlns:a16="http://schemas.microsoft.com/office/drawing/2014/main" id="{280D5721-7218-42CB-B2C6-CFA0A814F4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64794" y="490601"/>
            <a:ext cx="8636055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noProof="0" dirty="0">
                <a:solidFill>
                  <a:schemeClr val="bg1"/>
                </a:solidFill>
                <a:latin typeface="Helvetica" pitchFamily="2" charset="0"/>
              </a:rPr>
              <a:t>Click to add title</a:t>
            </a:r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id="{9B25BFD9-9A77-486D-A853-0C7A43E81F6A}"/>
              </a:ext>
            </a:extLst>
          </p:cNvPr>
          <p:cNvSpPr/>
          <p:nvPr userDrawn="1"/>
        </p:nvSpPr>
        <p:spPr>
          <a:xfrm>
            <a:off x="327929" y="1247208"/>
            <a:ext cx="4320000" cy="252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26C812F3-2198-447F-9A9B-46F3AB024CB3}"/>
              </a:ext>
            </a:extLst>
          </p:cNvPr>
          <p:cNvSpPr/>
          <p:nvPr userDrawn="1"/>
        </p:nvSpPr>
        <p:spPr>
          <a:xfrm>
            <a:off x="7554680" y="3996070"/>
            <a:ext cx="4320000" cy="252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61E4ED6D-F384-42CB-9A2A-4A20C0D60A29}"/>
              </a:ext>
            </a:extLst>
          </p:cNvPr>
          <p:cNvSpPr/>
          <p:nvPr userDrawn="1"/>
        </p:nvSpPr>
        <p:spPr>
          <a:xfrm>
            <a:off x="3851882" y="2534298"/>
            <a:ext cx="4500000" cy="270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Resim Yer Tutucusu 9">
            <a:extLst>
              <a:ext uri="{FF2B5EF4-FFF2-40B4-BE49-F238E27FC236}">
                <a16:creationId xmlns:a16="http://schemas.microsoft.com/office/drawing/2014/main" id="{3380C9B0-275C-48C4-8C2B-71F04BD4A67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27929" y="1247208"/>
            <a:ext cx="4320000" cy="252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en-US" sz="1800" noProof="0" dirty="0">
                <a:latin typeface="Helvetica" panose="020B0604020202020204" pitchFamily="34" charset="0"/>
                <a:cs typeface="Helvetica" panose="020B0604020202020204" pitchFamily="34" charset="0"/>
              </a:rPr>
              <a:t>Click icon to add picture</a:t>
            </a:r>
            <a:endParaRPr lang="en-US" noProof="0" dirty="0"/>
          </a:p>
        </p:txBody>
      </p:sp>
      <p:sp>
        <p:nvSpPr>
          <p:cNvPr id="22" name="Resim Yer Tutucusu 9">
            <a:extLst>
              <a:ext uri="{FF2B5EF4-FFF2-40B4-BE49-F238E27FC236}">
                <a16:creationId xmlns:a16="http://schemas.microsoft.com/office/drawing/2014/main" id="{ADF79EE6-25A9-4268-AF00-0E2BD5719E4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554680" y="3996070"/>
            <a:ext cx="4320000" cy="252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en-US" sz="1800" noProof="0" dirty="0">
                <a:latin typeface="Helvetica" panose="020B0604020202020204" pitchFamily="34" charset="0"/>
                <a:cs typeface="Helvetica" panose="020B0604020202020204" pitchFamily="34" charset="0"/>
              </a:rPr>
              <a:t>Click icon to add picture</a:t>
            </a:r>
            <a:endParaRPr lang="en-US" noProof="0" dirty="0"/>
          </a:p>
        </p:txBody>
      </p:sp>
      <p:sp>
        <p:nvSpPr>
          <p:cNvPr id="23" name="Resim Yer Tutucusu 9">
            <a:extLst>
              <a:ext uri="{FF2B5EF4-FFF2-40B4-BE49-F238E27FC236}">
                <a16:creationId xmlns:a16="http://schemas.microsoft.com/office/drawing/2014/main" id="{B63C56F6-5E81-4311-8610-DE85135F029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851882" y="2556070"/>
            <a:ext cx="4500000" cy="270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en-US" sz="1800" noProof="0" dirty="0">
                <a:latin typeface="Helvetica" panose="020B0604020202020204" pitchFamily="34" charset="0"/>
                <a:cs typeface="Helvetica" panose="020B0604020202020204" pitchFamily="34" charset="0"/>
              </a:rPr>
              <a:t>Click icon to add picture</a:t>
            </a:r>
            <a:endParaRPr lang="en-US" noProof="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2782605-D841-42C4-AD87-2E6A185291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3184" y="132943"/>
            <a:ext cx="2674176" cy="1195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9666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erical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erbest Form: Şekil 12">
            <a:extLst>
              <a:ext uri="{FF2B5EF4-FFF2-40B4-BE49-F238E27FC236}">
                <a16:creationId xmlns:a16="http://schemas.microsoft.com/office/drawing/2014/main" id="{200335CB-F4CE-44CB-893B-07080CC80979}"/>
              </a:ext>
            </a:extLst>
          </p:cNvPr>
          <p:cNvSpPr/>
          <p:nvPr userDrawn="1"/>
        </p:nvSpPr>
        <p:spPr>
          <a:xfrm>
            <a:off x="3435659" y="474917"/>
            <a:ext cx="8965190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18" name="Metin Yer Tutucusu 2">
            <a:extLst>
              <a:ext uri="{FF2B5EF4-FFF2-40B4-BE49-F238E27FC236}">
                <a16:creationId xmlns:a16="http://schemas.microsoft.com/office/drawing/2014/main" id="{01715296-ED1B-488B-BC6C-71DD945B82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64794" y="490601"/>
            <a:ext cx="8636055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noProof="0" dirty="0">
                <a:solidFill>
                  <a:schemeClr val="bg1"/>
                </a:solidFill>
                <a:latin typeface="Helvetica" pitchFamily="2" charset="0"/>
              </a:rPr>
              <a:t>Click to add title</a:t>
            </a:r>
          </a:p>
        </p:txBody>
      </p:sp>
      <p:grpSp>
        <p:nvGrpSpPr>
          <p:cNvPr id="22" name="Grup 21">
            <a:extLst>
              <a:ext uri="{FF2B5EF4-FFF2-40B4-BE49-F238E27FC236}">
                <a16:creationId xmlns:a16="http://schemas.microsoft.com/office/drawing/2014/main" id="{394F89DD-5D4F-489F-9457-916E76C9E567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7088" y="1984374"/>
            <a:ext cx="4176000" cy="3600000"/>
            <a:chOff x="785118" y="2351087"/>
            <a:chExt cx="3456510" cy="2979750"/>
          </a:xfrm>
        </p:grpSpPr>
        <p:sp>
          <p:nvSpPr>
            <p:cNvPr id="23" name="Altıgen 22">
              <a:extLst>
                <a:ext uri="{FF2B5EF4-FFF2-40B4-BE49-F238E27FC236}">
                  <a16:creationId xmlns:a16="http://schemas.microsoft.com/office/drawing/2014/main" id="{6BC1076D-2B71-4D90-AA1E-0673AD0D08A0}"/>
                </a:ext>
              </a:extLst>
            </p:cNvPr>
            <p:cNvSpPr/>
            <p:nvPr userDrawn="1"/>
          </p:nvSpPr>
          <p:spPr>
            <a:xfrm rot="1800000">
              <a:off x="785118" y="2351087"/>
              <a:ext cx="3456510" cy="297975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sp>
          <p:nvSpPr>
            <p:cNvPr id="24" name="Altıgen 23">
              <a:extLst>
                <a:ext uri="{FF2B5EF4-FFF2-40B4-BE49-F238E27FC236}">
                  <a16:creationId xmlns:a16="http://schemas.microsoft.com/office/drawing/2014/main" id="{9C562440-C620-4164-888D-CC35E6556E24}"/>
                </a:ext>
              </a:extLst>
            </p:cNvPr>
            <p:cNvSpPr/>
            <p:nvPr userDrawn="1"/>
          </p:nvSpPr>
          <p:spPr>
            <a:xfrm rot="1800000">
              <a:off x="1036356" y="2567672"/>
              <a:ext cx="2954036" cy="25465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sx="98000" sy="98000" algn="ctr" rotWithShape="0">
                <a:srgbClr val="000000">
                  <a:alpha val="71000"/>
                </a:srgb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5" name="Grup 24">
            <a:extLst>
              <a:ext uri="{FF2B5EF4-FFF2-40B4-BE49-F238E27FC236}">
                <a16:creationId xmlns:a16="http://schemas.microsoft.com/office/drawing/2014/main" id="{D500BAB1-5067-412D-8E2C-A4C2D6F4761A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019672" y="1984371"/>
            <a:ext cx="4176000" cy="3600000"/>
            <a:chOff x="785118" y="2351087"/>
            <a:chExt cx="3456510" cy="2979750"/>
          </a:xfrm>
        </p:grpSpPr>
        <p:sp>
          <p:nvSpPr>
            <p:cNvPr id="26" name="Altıgen 25">
              <a:extLst>
                <a:ext uri="{FF2B5EF4-FFF2-40B4-BE49-F238E27FC236}">
                  <a16:creationId xmlns:a16="http://schemas.microsoft.com/office/drawing/2014/main" id="{4CDD2871-A163-45CD-913E-1E5C87E01717}"/>
                </a:ext>
              </a:extLst>
            </p:cNvPr>
            <p:cNvSpPr/>
            <p:nvPr userDrawn="1"/>
          </p:nvSpPr>
          <p:spPr>
            <a:xfrm rot="1800000">
              <a:off x="785118" y="2351087"/>
              <a:ext cx="3456510" cy="297975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sp>
          <p:nvSpPr>
            <p:cNvPr id="27" name="Altıgen 26">
              <a:extLst>
                <a:ext uri="{FF2B5EF4-FFF2-40B4-BE49-F238E27FC236}">
                  <a16:creationId xmlns:a16="http://schemas.microsoft.com/office/drawing/2014/main" id="{C9594805-A682-475C-9628-95D9B85A056F}"/>
                </a:ext>
              </a:extLst>
            </p:cNvPr>
            <p:cNvSpPr/>
            <p:nvPr userDrawn="1"/>
          </p:nvSpPr>
          <p:spPr>
            <a:xfrm rot="1800000">
              <a:off x="1036356" y="2567672"/>
              <a:ext cx="2954036" cy="25465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sx="98000" sy="98000" algn="ctr" rotWithShape="0">
                <a:srgbClr val="000000">
                  <a:alpha val="71000"/>
                </a:srgb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8" name="Grup 27">
            <a:extLst>
              <a:ext uri="{FF2B5EF4-FFF2-40B4-BE49-F238E27FC236}">
                <a16:creationId xmlns:a16="http://schemas.microsoft.com/office/drawing/2014/main" id="{BF9C348A-5700-4182-BEFB-21A5E57814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952256" y="1984372"/>
            <a:ext cx="4176000" cy="3600000"/>
            <a:chOff x="785118" y="2351087"/>
            <a:chExt cx="3456510" cy="2979750"/>
          </a:xfrm>
        </p:grpSpPr>
        <p:sp>
          <p:nvSpPr>
            <p:cNvPr id="29" name="Altıgen 28">
              <a:extLst>
                <a:ext uri="{FF2B5EF4-FFF2-40B4-BE49-F238E27FC236}">
                  <a16:creationId xmlns:a16="http://schemas.microsoft.com/office/drawing/2014/main" id="{83515A2B-4198-4713-A610-AA81956AC343}"/>
                </a:ext>
              </a:extLst>
            </p:cNvPr>
            <p:cNvSpPr/>
            <p:nvPr userDrawn="1"/>
          </p:nvSpPr>
          <p:spPr>
            <a:xfrm rot="1800000">
              <a:off x="785118" y="2351087"/>
              <a:ext cx="3456510" cy="297975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sp>
          <p:nvSpPr>
            <p:cNvPr id="30" name="Altıgen 29">
              <a:extLst>
                <a:ext uri="{FF2B5EF4-FFF2-40B4-BE49-F238E27FC236}">
                  <a16:creationId xmlns:a16="http://schemas.microsoft.com/office/drawing/2014/main" id="{DAB006A1-1201-4D3D-B636-A7662AD5E1D8}"/>
                </a:ext>
              </a:extLst>
            </p:cNvPr>
            <p:cNvSpPr/>
            <p:nvPr userDrawn="1"/>
          </p:nvSpPr>
          <p:spPr>
            <a:xfrm rot="1800000">
              <a:off x="1036356" y="2567672"/>
              <a:ext cx="2954036" cy="25465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sx="98000" sy="98000" algn="ctr" rotWithShape="0">
                <a:srgbClr val="000000">
                  <a:alpha val="71000"/>
                </a:srgb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</p:grpSp>
      <p:sp>
        <p:nvSpPr>
          <p:cNvPr id="31" name="İçerik Yer Tutucusu 8">
            <a:extLst>
              <a:ext uri="{FF2B5EF4-FFF2-40B4-BE49-F238E27FC236}">
                <a16:creationId xmlns:a16="http://schemas.microsoft.com/office/drawing/2014/main" id="{76BF9CCD-06B3-4E8B-B1A4-5497A28B6DB7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20486" y="2830512"/>
            <a:ext cx="3144308" cy="18938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  <p:sp>
        <p:nvSpPr>
          <p:cNvPr id="33" name="İçerik Yer Tutucusu 8">
            <a:extLst>
              <a:ext uri="{FF2B5EF4-FFF2-40B4-BE49-F238E27FC236}">
                <a16:creationId xmlns:a16="http://schemas.microsoft.com/office/drawing/2014/main" id="{A537AE91-A976-4623-984A-0B81C59A950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553070" y="2830511"/>
            <a:ext cx="3144308" cy="18938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  <p:sp>
        <p:nvSpPr>
          <p:cNvPr id="34" name="İçerik Yer Tutucusu 8">
            <a:extLst>
              <a:ext uri="{FF2B5EF4-FFF2-40B4-BE49-F238E27FC236}">
                <a16:creationId xmlns:a16="http://schemas.microsoft.com/office/drawing/2014/main" id="{EEE4C56F-70ED-4F17-911A-EB58DA65EC2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485654" y="2837426"/>
            <a:ext cx="3144308" cy="18938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A59B4000-4D8B-42C2-BCDE-E07E26707D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3184" y="132943"/>
            <a:ext cx="2674176" cy="1195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932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-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rbest Form: Şekil 12">
            <a:extLst>
              <a:ext uri="{FF2B5EF4-FFF2-40B4-BE49-F238E27FC236}">
                <a16:creationId xmlns:a16="http://schemas.microsoft.com/office/drawing/2014/main" id="{B12D3541-F83A-4CDF-8736-D18E3FDCFF88}"/>
              </a:ext>
            </a:extLst>
          </p:cNvPr>
          <p:cNvSpPr/>
          <p:nvPr userDrawn="1"/>
        </p:nvSpPr>
        <p:spPr>
          <a:xfrm>
            <a:off x="3435659" y="474917"/>
            <a:ext cx="8965190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5" name="İçerik Yer Tutucusu 5">
            <a:extLst>
              <a:ext uri="{FF2B5EF4-FFF2-40B4-BE49-F238E27FC236}">
                <a16:creationId xmlns:a16="http://schemas.microsoft.com/office/drawing/2014/main" id="{854BE433-E185-42C0-ADB5-B55454776ECB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00002" y="1561284"/>
            <a:ext cx="10391998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  <p:sp>
        <p:nvSpPr>
          <p:cNvPr id="9" name="Metin Yer Tutucusu 2">
            <a:extLst>
              <a:ext uri="{FF2B5EF4-FFF2-40B4-BE49-F238E27FC236}">
                <a16:creationId xmlns:a16="http://schemas.microsoft.com/office/drawing/2014/main" id="{295F409F-EBF3-4799-8765-011D34C83D0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64794" y="490601"/>
            <a:ext cx="8636055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noProof="0" dirty="0">
                <a:solidFill>
                  <a:schemeClr val="bg1"/>
                </a:solidFill>
                <a:latin typeface="Helvetica" pitchFamily="2" charset="0"/>
              </a:rPr>
              <a:t>Click to add title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FC5CE81-2F3B-4C63-B832-D0DCFDFDBFE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3184" y="132943"/>
            <a:ext cx="2674176" cy="1195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5624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 -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rbest Form: Şekil 12">
            <a:extLst>
              <a:ext uri="{FF2B5EF4-FFF2-40B4-BE49-F238E27FC236}">
                <a16:creationId xmlns:a16="http://schemas.microsoft.com/office/drawing/2014/main" id="{E4A18935-3607-4C11-BC6E-7D452487E716}"/>
              </a:ext>
            </a:extLst>
          </p:cNvPr>
          <p:cNvSpPr/>
          <p:nvPr userDrawn="1"/>
        </p:nvSpPr>
        <p:spPr>
          <a:xfrm>
            <a:off x="3435659" y="474917"/>
            <a:ext cx="8965190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7" name="Metin Yer Tutucusu 2">
            <a:extLst>
              <a:ext uri="{FF2B5EF4-FFF2-40B4-BE49-F238E27FC236}">
                <a16:creationId xmlns:a16="http://schemas.microsoft.com/office/drawing/2014/main" id="{9328357E-9152-4849-9474-770223A9D4C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64794" y="490601"/>
            <a:ext cx="8636055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noProof="0" dirty="0">
                <a:solidFill>
                  <a:schemeClr val="bg1"/>
                </a:solidFill>
                <a:latin typeface="Helvetica" pitchFamily="2" charset="0"/>
              </a:rPr>
              <a:t>Click to add title</a:t>
            </a:r>
          </a:p>
        </p:txBody>
      </p:sp>
      <p:sp>
        <p:nvSpPr>
          <p:cNvPr id="8" name="İçerik Yer Tutucusu 4">
            <a:extLst>
              <a:ext uri="{FF2B5EF4-FFF2-40B4-BE49-F238E27FC236}">
                <a16:creationId xmlns:a16="http://schemas.microsoft.com/office/drawing/2014/main" id="{045911D3-8548-401E-B933-BA2F79E3766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900002" y="1561284"/>
            <a:ext cx="5015486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  <p:sp>
        <p:nvSpPr>
          <p:cNvPr id="9" name="İçerik Yer Tutucusu 4">
            <a:extLst>
              <a:ext uri="{FF2B5EF4-FFF2-40B4-BE49-F238E27FC236}">
                <a16:creationId xmlns:a16="http://schemas.microsoft.com/office/drawing/2014/main" id="{06172802-7078-4313-BD06-6E598A815DD2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276513" y="1561283"/>
            <a:ext cx="5015487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77A01AA-B22F-4A91-83EF-EBE632F71A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3184" y="132943"/>
            <a:ext cx="2674176" cy="1195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0171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-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rbest Form: Şekil 12">
            <a:extLst>
              <a:ext uri="{FF2B5EF4-FFF2-40B4-BE49-F238E27FC236}">
                <a16:creationId xmlns:a16="http://schemas.microsoft.com/office/drawing/2014/main" id="{AE0FC7AB-D55C-4C04-A301-3CA96E5E85F9}"/>
              </a:ext>
            </a:extLst>
          </p:cNvPr>
          <p:cNvSpPr/>
          <p:nvPr userDrawn="1"/>
        </p:nvSpPr>
        <p:spPr>
          <a:xfrm>
            <a:off x="3435659" y="474917"/>
            <a:ext cx="8965190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5" name="Metin Yer Tutucusu 2">
            <a:extLst>
              <a:ext uri="{FF2B5EF4-FFF2-40B4-BE49-F238E27FC236}">
                <a16:creationId xmlns:a16="http://schemas.microsoft.com/office/drawing/2014/main" id="{4038CEA9-1711-41B1-B5B1-C07D23F564C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64794" y="490601"/>
            <a:ext cx="8636055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noProof="0" dirty="0">
                <a:solidFill>
                  <a:schemeClr val="bg1"/>
                </a:solidFill>
                <a:latin typeface="Helvetica" pitchFamily="2" charset="0"/>
              </a:rPr>
              <a:t>Click to add title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4FED4E-0D37-4846-A32F-953C5ACBFC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3184" y="132943"/>
            <a:ext cx="2674176" cy="1195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317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>
            <a:extLst>
              <a:ext uri="{FF2B5EF4-FFF2-40B4-BE49-F238E27FC236}">
                <a16:creationId xmlns:a16="http://schemas.microsoft.com/office/drawing/2014/main" id="{3335444E-53CF-0493-F065-253DE939741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6"/>
          <a:srcRect l="-9" r="2"/>
          <a:stretch/>
        </p:blipFill>
        <p:spPr>
          <a:xfrm>
            <a:off x="0" y="1"/>
            <a:ext cx="12192000" cy="6858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178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1" r:id="rId1"/>
    <p:sldLayoutId id="2147484150" r:id="rId2"/>
    <p:sldLayoutId id="2147484151" r:id="rId3"/>
    <p:sldLayoutId id="2147484152" r:id="rId4"/>
    <p:sldLayoutId id="2147484153" r:id="rId5"/>
    <p:sldLayoutId id="2147484154" r:id="rId6"/>
    <p:sldLayoutId id="2147484155" r:id="rId7"/>
    <p:sldLayoutId id="2147484156" r:id="rId8"/>
    <p:sldLayoutId id="2147484157" r:id="rId9"/>
    <p:sldLayoutId id="2147484158" r:id="rId10"/>
    <p:sldLayoutId id="2147484159" r:id="rId11"/>
    <p:sldLayoutId id="2147484160" r:id="rId12"/>
    <p:sldLayoutId id="2147484161" r:id="rId13"/>
    <p:sldLayoutId id="2147484162" r:id="rId14"/>
    <p:sldLayoutId id="2147484163" r:id="rId15"/>
    <p:sldLayoutId id="2147484164" r:id="rId16"/>
    <p:sldLayoutId id="2147484165" r:id="rId17"/>
    <p:sldLayoutId id="2147484166" r:id="rId18"/>
    <p:sldLayoutId id="2147484167" r:id="rId19"/>
    <p:sldLayoutId id="2147484168" r:id="rId20"/>
    <p:sldLayoutId id="2147484169" r:id="rId21"/>
    <p:sldLayoutId id="2147484170" r:id="rId22"/>
    <p:sldLayoutId id="2147484171" r:id="rId23"/>
    <p:sldLayoutId id="2147484149" r:id="rId2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EECDD152-5B80-48BC-BF4A-752B8C6C2E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97010DF4-E53B-4027-9CA8-960CE90E950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8F63C219-19E3-415A-B422-486967737FF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3F14460E-FF16-4BBE-B4AE-61686B13C1F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42868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3B67D1CD-50D2-4243-8C23-2EB69B780A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İçerik Yer Tutucusu 6">
            <a:extLst>
              <a:ext uri="{FF2B5EF4-FFF2-40B4-BE49-F238E27FC236}">
                <a16:creationId xmlns:a16="http://schemas.microsoft.com/office/drawing/2014/main" id="{B3178F29-4464-463D-AC98-84B8455DB3A5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İçerik Yer Tutucusu 7">
            <a:extLst>
              <a:ext uri="{FF2B5EF4-FFF2-40B4-BE49-F238E27FC236}">
                <a16:creationId xmlns:a16="http://schemas.microsoft.com/office/drawing/2014/main" id="{A1FD7106-9C8E-4706-9F30-0E6880A88EFB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İçerik Yer Tutucusu 8">
            <a:extLst>
              <a:ext uri="{FF2B5EF4-FFF2-40B4-BE49-F238E27FC236}">
                <a16:creationId xmlns:a16="http://schemas.microsoft.com/office/drawing/2014/main" id="{CA87262C-DF19-4511-AED5-F31586AF5A9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73837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5436150A-EFA1-445D-B2D9-85112951B86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8D45022-AFAE-4472-BBE7-18F9DECCDE8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EAD940AB-1A13-4F5A-8089-749308E344C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9F0B7486-6610-4076-8EC7-02B12DD227C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21783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48951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A6060179-0044-4961-8741-16166E791B96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25EF180D-46BD-43B9-B2D6-EAFD2AD801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00769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61797304-0AB8-4DFA-A9AD-964EB4476988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43B7572-F2D3-470F-BCAB-05F67B8EC13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51217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E42E0764-78A6-4F40-91B4-1B64BB408A8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71CEC5A-1CAA-46BB-BDE3-FEC42DFF9DBE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F628767-8492-403F-BAD3-8D97F2B7CEF9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521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97E4D615-CF08-4E8B-B493-6EA8DAAFF194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8EEABDEF-5231-4144-81D5-2446219AAF9C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E2BA2C90-F9AF-406B-A3BA-3AC136455A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19518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D1982E18-16CC-4D54-AFE5-BD9849699A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50807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D83D4D21-9D47-480D-B6E2-ADF808B68E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92911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527855BB-3DC5-4C0B-B976-79F054D441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Resim Yer Tutucusu 6">
            <a:extLst>
              <a:ext uri="{FF2B5EF4-FFF2-40B4-BE49-F238E27FC236}">
                <a16:creationId xmlns:a16="http://schemas.microsoft.com/office/drawing/2014/main" id="{F0BD9528-CA39-42F5-8F33-216AFE43F7C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8" name="Resim Yer Tutucusu 7">
            <a:extLst>
              <a:ext uri="{FF2B5EF4-FFF2-40B4-BE49-F238E27FC236}">
                <a16:creationId xmlns:a16="http://schemas.microsoft.com/office/drawing/2014/main" id="{BC619B0F-2E29-4081-934C-0A6023CB387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9" name="Resim Yer Tutucusu 8">
            <a:extLst>
              <a:ext uri="{FF2B5EF4-FFF2-40B4-BE49-F238E27FC236}">
                <a16:creationId xmlns:a16="http://schemas.microsoft.com/office/drawing/2014/main" id="{B9ADA890-7B9D-43E9-8E0F-238A2CF17DA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</p:spTree>
    <p:extLst>
      <p:ext uri="{BB962C8B-B14F-4D97-AF65-F5344CB8AC3E}">
        <p14:creationId xmlns:p14="http://schemas.microsoft.com/office/powerpoint/2010/main" val="13303475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67D2C122-E505-4262-99B2-19AFDCA004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891F0A19-881A-448C-81BF-0F0ECA135EA4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16799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CDE4D970-486F-4C58-A655-FEE18A1FD09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D7D651C8-0FEC-41EF-B6E5-3D85315E95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4E508618-B782-4966-A23A-1DF93CEAD7A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D8F53D5C-5F10-4169-9B1D-A8A3221483B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1559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3F988A8D-132D-4D07-B35B-159BCD388F6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İçerik Yer Tutucusu 6">
            <a:extLst>
              <a:ext uri="{FF2B5EF4-FFF2-40B4-BE49-F238E27FC236}">
                <a16:creationId xmlns:a16="http://schemas.microsoft.com/office/drawing/2014/main" id="{910A24F6-5A4A-4123-81D1-0CB813A4ED92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İçerik Yer Tutucusu 7">
            <a:extLst>
              <a:ext uri="{FF2B5EF4-FFF2-40B4-BE49-F238E27FC236}">
                <a16:creationId xmlns:a16="http://schemas.microsoft.com/office/drawing/2014/main" id="{D23320F6-E783-481E-8E14-5B5404ABB43A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İçerik Yer Tutucusu 8">
            <a:extLst>
              <a:ext uri="{FF2B5EF4-FFF2-40B4-BE49-F238E27FC236}">
                <a16:creationId xmlns:a16="http://schemas.microsoft.com/office/drawing/2014/main" id="{FCF4A1A4-BBC7-4F97-A594-30EE3E646E3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76605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39C53E9A-9C61-46D7-80B7-1F5D56FED123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33B3305-2DF3-493C-8142-D7FF2A36C8B6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9CD67351-46E1-4E14-8CC4-1C7844048B7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015FF53B-6105-48C8-B2F8-12860A02B2E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92886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10225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87314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122C0652-DC24-4BC0-AF38-2C839811147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AAD26420-2417-4E03-8F3F-88F34246ACD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19522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DB5C852B-9E5B-40D9-878A-BD2C617A171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DC52CF6-5076-45AE-9E8B-98DE2AF56FDB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6610BC90-61D2-43BB-8888-38F6082562C3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8342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BBE0B815-A117-47B1-8D57-8CFC5FE69BDA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866047AD-4C1C-4780-AEFD-6A093F0C5F01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5107F8E7-B0E4-4E58-880E-ED6EF77AAEC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11663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70FA0D25-A259-4E11-941D-A67EA47125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02237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63B49CFA-321E-4181-80E9-019160C376A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99185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5360FCF7-7E1E-4A61-9182-98DC919B6E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Resim Yer Tutucusu 6">
            <a:extLst>
              <a:ext uri="{FF2B5EF4-FFF2-40B4-BE49-F238E27FC236}">
                <a16:creationId xmlns:a16="http://schemas.microsoft.com/office/drawing/2014/main" id="{D7AD7020-CCA3-423B-ABF6-A414B308433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8" name="Resim Yer Tutucusu 7">
            <a:extLst>
              <a:ext uri="{FF2B5EF4-FFF2-40B4-BE49-F238E27FC236}">
                <a16:creationId xmlns:a16="http://schemas.microsoft.com/office/drawing/2014/main" id="{49015EBE-5B47-4020-A395-7E6B1FDBD1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9" name="Resim Yer Tutucusu 8">
            <a:extLst>
              <a:ext uri="{FF2B5EF4-FFF2-40B4-BE49-F238E27FC236}">
                <a16:creationId xmlns:a16="http://schemas.microsoft.com/office/drawing/2014/main" id="{85F80C2B-8A54-4CA3-BFA1-C324FD226FA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</p:spTree>
    <p:extLst>
      <p:ext uri="{BB962C8B-B14F-4D97-AF65-F5344CB8AC3E}">
        <p14:creationId xmlns:p14="http://schemas.microsoft.com/office/powerpoint/2010/main" val="18878507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31ACDA5A-A270-492E-84A4-4417BAB4EC5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03C379ED-74FA-44A6-8325-2110DA797FB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668876EE-C812-463F-858A-67A498FF565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A4CD824D-A87E-45AE-BF0D-589931F0969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2860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1587</TotalTime>
  <Words>0</Words>
  <Application>Microsoft Office PowerPoint</Application>
  <PresentationFormat>Widescreen</PresentationFormat>
  <Paragraphs>0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Calibri</vt:lpstr>
      <vt:lpstr>Calibri Light</vt:lpstr>
      <vt:lpstr>Helvetica</vt:lpstr>
      <vt:lpstr>Office Teması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Microsoft Office Kullanıcısı</dc:creator>
  <cp:lastModifiedBy>esoylemez</cp:lastModifiedBy>
  <cp:revision>110</cp:revision>
  <dcterms:created xsi:type="dcterms:W3CDTF">2016-12-06T09:19:29Z</dcterms:created>
  <dcterms:modified xsi:type="dcterms:W3CDTF">2024-10-13T12:02:01Z</dcterms:modified>
</cp:coreProperties>
</file>