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handoutMasterIdLst>
    <p:handoutMasterId r:id="rId16"/>
  </p:handoutMasterIdLst>
  <p:sldIdLst>
    <p:sldId id="256" r:id="rId2"/>
    <p:sldId id="268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4" r:id="rId11"/>
    <p:sldId id="265" r:id="rId12"/>
    <p:sldId id="266" r:id="rId13"/>
    <p:sldId id="270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6405"/>
  </p:normalViewPr>
  <p:slideViewPr>
    <p:cSldViewPr snapToGrid="0">
      <p:cViewPr varScale="1">
        <p:scale>
          <a:sx n="117" d="100"/>
          <a:sy n="117" d="100"/>
        </p:scale>
        <p:origin x="1363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5F0C1E50-800E-4440-8529-C4F0DC1370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666160A2-921F-4BAB-A3FC-AE9544B969B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2F3C78-904A-47DE-BD5C-976940E42147}" type="datetimeFigureOut">
              <a:rPr lang="en-GB" smtClean="0"/>
              <a:t>13/10/2024</a:t>
            </a:fld>
            <a:endParaRPr lang="en-GB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FA8C2CC0-834F-4648-8CA5-D62BA7C721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55244940-1486-48F4-A13E-FB579330C9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A3E123-760D-4C33-8388-3DFEA060073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4054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2C8FBC-7719-46B3-89DE-5BE0DC041B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90887" y="870668"/>
            <a:ext cx="3206931" cy="977401"/>
          </a:xfrm>
          <a:prstGeom prst="rect">
            <a:avLst/>
          </a:prstGeom>
        </p:spPr>
      </p:pic>
      <p:sp>
        <p:nvSpPr>
          <p:cNvPr id="7" name="Metin Yer Tutucusu 2">
            <a:extLst>
              <a:ext uri="{FF2B5EF4-FFF2-40B4-BE49-F238E27FC236}">
                <a16:creationId xmlns:a16="http://schemas.microsoft.com/office/drawing/2014/main" id="{36F93B90-C200-4E4E-BEDD-87FC2DB946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84105"/>
            <a:ext cx="9143480" cy="2012108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4400" b="1">
                <a:solidFill>
                  <a:srgbClr val="022756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SUNUM BAŞLIĞI</a:t>
            </a:r>
          </a:p>
        </p:txBody>
      </p:sp>
      <p:sp>
        <p:nvSpPr>
          <p:cNvPr id="8" name="Metin Yer Tutucusu 4">
            <a:extLst>
              <a:ext uri="{FF2B5EF4-FFF2-40B4-BE49-F238E27FC236}">
                <a16:creationId xmlns:a16="http://schemas.microsoft.com/office/drawing/2014/main" id="{DA1E1AD8-5631-4488-84D1-39AE94EBCC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414746"/>
            <a:ext cx="9143480" cy="52035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solidFill>
                  <a:srgbClr val="02275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Sunumu Yapan</a:t>
            </a:r>
          </a:p>
        </p:txBody>
      </p:sp>
      <p:sp>
        <p:nvSpPr>
          <p:cNvPr id="9" name="Metin Yer Tutucusu 7">
            <a:extLst>
              <a:ext uri="{FF2B5EF4-FFF2-40B4-BE49-F238E27FC236}">
                <a16:creationId xmlns:a16="http://schemas.microsoft.com/office/drawing/2014/main" id="{FA4009DF-5282-4B7E-87B6-A9C67CFE96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5692528"/>
            <a:ext cx="9143480" cy="52035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400">
                <a:solidFill>
                  <a:srgbClr val="022756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tr-TR" dirty="0"/>
              <a:t>GG.AA.202</a:t>
            </a:r>
            <a:r>
              <a:rPr lang="en-US" dirty="0"/>
              <a:t>4</a:t>
            </a:r>
            <a:endParaRPr lang="tr-TR" dirty="0"/>
          </a:p>
        </p:txBody>
      </p:sp>
      <p:sp>
        <p:nvSpPr>
          <p:cNvPr id="10" name="Metin Yer Tutucusu 22">
            <a:extLst>
              <a:ext uri="{FF2B5EF4-FFF2-40B4-BE49-F238E27FC236}">
                <a16:creationId xmlns:a16="http://schemas.microsoft.com/office/drawing/2014/main" id="{CB29DC1E-FFC6-4842-B41D-A4DE43A0C6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5053637"/>
            <a:ext cx="9143999" cy="52035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400">
                <a:solidFill>
                  <a:srgbClr val="022756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Makina Fakültesi, İstanbul Teknik Üniversitesi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5683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sual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B799EA54-FB30-4398-87AA-A89063C599EC}"/>
              </a:ext>
            </a:extLst>
          </p:cNvPr>
          <p:cNvSpPr>
            <a:spLocks/>
          </p:cNvSpPr>
          <p:nvPr userDrawn="1"/>
        </p:nvSpPr>
        <p:spPr>
          <a:xfrm>
            <a:off x="322893" y="1225466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1334E7BB-2C44-4204-B042-C9C8E50B7477}"/>
              </a:ext>
            </a:extLst>
          </p:cNvPr>
          <p:cNvSpPr>
            <a:spLocks/>
          </p:cNvSpPr>
          <p:nvPr userDrawn="1"/>
        </p:nvSpPr>
        <p:spPr>
          <a:xfrm>
            <a:off x="5580000" y="4552417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591E86D-EA62-4E0C-B8CF-29AAB4A75498}"/>
              </a:ext>
            </a:extLst>
          </p:cNvPr>
          <p:cNvSpPr>
            <a:spLocks/>
          </p:cNvSpPr>
          <p:nvPr userDrawn="1"/>
        </p:nvSpPr>
        <p:spPr>
          <a:xfrm>
            <a:off x="2897259" y="2806807"/>
            <a:ext cx="3420000" cy="216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Resim Yer Tutucusu 9">
            <a:extLst>
              <a:ext uri="{FF2B5EF4-FFF2-40B4-BE49-F238E27FC236}">
                <a16:creationId xmlns:a16="http://schemas.microsoft.com/office/drawing/2014/main" id="{72D4BA34-6B1C-4375-9012-EA4A94216A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2893" y="1225466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92188281-7851-4F15-8F98-020E4B13FE3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80000" y="4552417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4" name="Resim Yer Tutucusu 9">
            <a:extLst>
              <a:ext uri="{FF2B5EF4-FFF2-40B4-BE49-F238E27FC236}">
                <a16:creationId xmlns:a16="http://schemas.microsoft.com/office/drawing/2014/main" id="{016CCA82-1E9F-4398-8A86-0965063D6A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897259" y="2806807"/>
            <a:ext cx="3420000" cy="216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91F5094-FE9B-4A02-9F28-BD28897D5E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23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umerical Data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grpSp>
        <p:nvGrpSpPr>
          <p:cNvPr id="5" name="Grup 4">
            <a:extLst>
              <a:ext uri="{FF2B5EF4-FFF2-40B4-BE49-F238E27FC236}">
                <a16:creationId xmlns:a16="http://schemas.microsoft.com/office/drawing/2014/main" id="{C7F33DAB-5635-41AB-BE01-3C5BDB8DAF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518" y="1984374"/>
            <a:ext cx="4176000" cy="3600000"/>
            <a:chOff x="785118" y="2351087"/>
            <a:chExt cx="3456510" cy="2979750"/>
          </a:xfrm>
        </p:grpSpPr>
        <p:sp>
          <p:nvSpPr>
            <p:cNvPr id="6" name="Altıgen 5">
              <a:extLst>
                <a:ext uri="{FF2B5EF4-FFF2-40B4-BE49-F238E27FC236}">
                  <a16:creationId xmlns:a16="http://schemas.microsoft.com/office/drawing/2014/main" id="{A29B44CE-A35D-478C-A1AD-DE9EE375FD2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7" name="Altıgen 6">
              <a:extLst>
                <a:ext uri="{FF2B5EF4-FFF2-40B4-BE49-F238E27FC236}">
                  <a16:creationId xmlns:a16="http://schemas.microsoft.com/office/drawing/2014/main" id="{F40E1109-75EE-4672-AE50-96A1E0BC1EF9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E54B1820-090E-4924-8C6A-8ED1B6AC9A6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55102" y="1984371"/>
            <a:ext cx="4176000" cy="3600000"/>
            <a:chOff x="785118" y="2351087"/>
            <a:chExt cx="3456510" cy="2979750"/>
          </a:xfrm>
        </p:grpSpPr>
        <p:sp>
          <p:nvSpPr>
            <p:cNvPr id="11" name="Altıgen 10">
              <a:extLst>
                <a:ext uri="{FF2B5EF4-FFF2-40B4-BE49-F238E27FC236}">
                  <a16:creationId xmlns:a16="http://schemas.microsoft.com/office/drawing/2014/main" id="{C18D50B9-6CC1-45C9-A3E2-C4F9C166D35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13" name="Altıgen 12">
              <a:extLst>
                <a:ext uri="{FF2B5EF4-FFF2-40B4-BE49-F238E27FC236}">
                  <a16:creationId xmlns:a16="http://schemas.microsoft.com/office/drawing/2014/main" id="{8AEA6568-DF03-4EF5-8D2D-DF71A1C26CA1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17" name="İçerik Yer Tutucusu 8">
            <a:extLst>
              <a:ext uri="{FF2B5EF4-FFF2-40B4-BE49-F238E27FC236}">
                <a16:creationId xmlns:a16="http://schemas.microsoft.com/office/drawing/2014/main" id="{3DC91B9C-2BF4-4C80-8CD4-8880CDFE2DD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5591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8" name="İçerik Yer Tutucusu 8">
            <a:extLst>
              <a:ext uri="{FF2B5EF4-FFF2-40B4-BE49-F238E27FC236}">
                <a16:creationId xmlns:a16="http://schemas.microsoft.com/office/drawing/2014/main" id="{C141FE49-CDF3-4D17-9EB9-EC5CA7AB3B4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98850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25F052D-E321-4748-A6F5-115882793E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8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: Şekil 12">
            <a:extLst>
              <a:ext uri="{FF2B5EF4-FFF2-40B4-BE49-F238E27FC236}">
                <a16:creationId xmlns:a16="http://schemas.microsoft.com/office/drawing/2014/main" id="{085CA850-0438-4BFE-9A20-F876EA90CC1A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999" y="490601"/>
            <a:ext cx="4780849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73295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B20F9-D8EB-40D9-A636-BA4FC76419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767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3" name="İçerik Yer Tutucusu 5">
            <a:extLst>
              <a:ext uri="{FF2B5EF4-FFF2-40B4-BE49-F238E27FC236}">
                <a16:creationId xmlns:a16="http://schemas.microsoft.com/office/drawing/2014/main" id="{853A82C8-5E6A-47AD-B8BA-62B80870C46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69970" y="1561283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A20BDCCE-FFFA-4284-9998-1CAA581B2C74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FB6E3AB1-554C-42C0-9BDF-2A0B23ABD9D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999" y="490601"/>
            <a:ext cx="4780849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2F386BF-EDB6-4CEB-B006-D05CDB806B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755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: Şekil 12">
            <a:extLst>
              <a:ext uri="{FF2B5EF4-FFF2-40B4-BE49-F238E27FC236}">
                <a16:creationId xmlns:a16="http://schemas.microsoft.com/office/drawing/2014/main" id="{90C9AE8A-5224-43AF-9B53-9318E1E39427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7" name="Metin Yer Tutucusu 2">
            <a:extLst>
              <a:ext uri="{FF2B5EF4-FFF2-40B4-BE49-F238E27FC236}">
                <a16:creationId xmlns:a16="http://schemas.microsoft.com/office/drawing/2014/main" id="{55AD4C53-E62E-45D1-B8F9-D90A973422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999" y="490601"/>
            <a:ext cx="4780849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8EF45A-B018-417F-A81A-1069E16879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331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B799EA54-FB30-4398-87AA-A89063C599EC}"/>
              </a:ext>
            </a:extLst>
          </p:cNvPr>
          <p:cNvSpPr>
            <a:spLocks/>
          </p:cNvSpPr>
          <p:nvPr userDrawn="1"/>
        </p:nvSpPr>
        <p:spPr>
          <a:xfrm>
            <a:off x="322893" y="1225466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1334E7BB-2C44-4204-B042-C9C8E50B7477}"/>
              </a:ext>
            </a:extLst>
          </p:cNvPr>
          <p:cNvSpPr>
            <a:spLocks/>
          </p:cNvSpPr>
          <p:nvPr userDrawn="1"/>
        </p:nvSpPr>
        <p:spPr>
          <a:xfrm>
            <a:off x="5580000" y="4552417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591E86D-EA62-4E0C-B8CF-29AAB4A75498}"/>
              </a:ext>
            </a:extLst>
          </p:cNvPr>
          <p:cNvSpPr>
            <a:spLocks/>
          </p:cNvSpPr>
          <p:nvPr userDrawn="1"/>
        </p:nvSpPr>
        <p:spPr>
          <a:xfrm>
            <a:off x="2897259" y="2806807"/>
            <a:ext cx="3420000" cy="216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Resim Yer Tutucusu 9">
            <a:extLst>
              <a:ext uri="{FF2B5EF4-FFF2-40B4-BE49-F238E27FC236}">
                <a16:creationId xmlns:a16="http://schemas.microsoft.com/office/drawing/2014/main" id="{72D4BA34-6B1C-4375-9012-EA4A94216A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2893" y="1225466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92188281-7851-4F15-8F98-020E4B13FE3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80000" y="4552417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4" name="Resim Yer Tutucusu 9">
            <a:extLst>
              <a:ext uri="{FF2B5EF4-FFF2-40B4-BE49-F238E27FC236}">
                <a16:creationId xmlns:a16="http://schemas.microsoft.com/office/drawing/2014/main" id="{016CCA82-1E9F-4398-8A86-0965063D6A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897259" y="2806807"/>
            <a:ext cx="3420000" cy="216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15" name="Serbest Form: Şekil 12">
            <a:extLst>
              <a:ext uri="{FF2B5EF4-FFF2-40B4-BE49-F238E27FC236}">
                <a16:creationId xmlns:a16="http://schemas.microsoft.com/office/drawing/2014/main" id="{588B0CF6-A02D-4812-9085-FD1B0569137A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6" name="Metin Yer Tutucusu 2">
            <a:extLst>
              <a:ext uri="{FF2B5EF4-FFF2-40B4-BE49-F238E27FC236}">
                <a16:creationId xmlns:a16="http://schemas.microsoft.com/office/drawing/2014/main" id="{E6DA34A8-9C52-48AE-8E00-F100A533E76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999" y="490601"/>
            <a:ext cx="4780849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AAEE1F8-9BC8-4B4C-99A4-2EE65812EC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52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merical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>
            <a:extLst>
              <a:ext uri="{FF2B5EF4-FFF2-40B4-BE49-F238E27FC236}">
                <a16:creationId xmlns:a16="http://schemas.microsoft.com/office/drawing/2014/main" id="{C7F33DAB-5635-41AB-BE01-3C5BDB8DAF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518" y="1984374"/>
            <a:ext cx="4176000" cy="3600000"/>
            <a:chOff x="785118" y="2351087"/>
            <a:chExt cx="3456510" cy="2979750"/>
          </a:xfrm>
        </p:grpSpPr>
        <p:sp>
          <p:nvSpPr>
            <p:cNvPr id="6" name="Altıgen 5">
              <a:extLst>
                <a:ext uri="{FF2B5EF4-FFF2-40B4-BE49-F238E27FC236}">
                  <a16:creationId xmlns:a16="http://schemas.microsoft.com/office/drawing/2014/main" id="{A29B44CE-A35D-478C-A1AD-DE9EE375FD2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7" name="Altıgen 6">
              <a:extLst>
                <a:ext uri="{FF2B5EF4-FFF2-40B4-BE49-F238E27FC236}">
                  <a16:creationId xmlns:a16="http://schemas.microsoft.com/office/drawing/2014/main" id="{F40E1109-75EE-4672-AE50-96A1E0BC1EF9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E54B1820-090E-4924-8C6A-8ED1B6AC9A6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55102" y="1984371"/>
            <a:ext cx="4176000" cy="3600000"/>
            <a:chOff x="785118" y="2351087"/>
            <a:chExt cx="3456510" cy="2979750"/>
          </a:xfrm>
        </p:grpSpPr>
        <p:sp>
          <p:nvSpPr>
            <p:cNvPr id="11" name="Altıgen 10">
              <a:extLst>
                <a:ext uri="{FF2B5EF4-FFF2-40B4-BE49-F238E27FC236}">
                  <a16:creationId xmlns:a16="http://schemas.microsoft.com/office/drawing/2014/main" id="{C18D50B9-6CC1-45C9-A3E2-C4F9C166D35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13" name="Altıgen 12">
              <a:extLst>
                <a:ext uri="{FF2B5EF4-FFF2-40B4-BE49-F238E27FC236}">
                  <a16:creationId xmlns:a16="http://schemas.microsoft.com/office/drawing/2014/main" id="{8AEA6568-DF03-4EF5-8D2D-DF71A1C26CA1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17" name="İçerik Yer Tutucusu 8">
            <a:extLst>
              <a:ext uri="{FF2B5EF4-FFF2-40B4-BE49-F238E27FC236}">
                <a16:creationId xmlns:a16="http://schemas.microsoft.com/office/drawing/2014/main" id="{3DC91B9C-2BF4-4C80-8CD4-8880CDFE2DD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5591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8" name="İçerik Yer Tutucusu 8">
            <a:extLst>
              <a:ext uri="{FF2B5EF4-FFF2-40B4-BE49-F238E27FC236}">
                <a16:creationId xmlns:a16="http://schemas.microsoft.com/office/drawing/2014/main" id="{C141FE49-CDF3-4D17-9EB9-EC5CA7AB3B4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98850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5" name="Serbest Form: Şekil 12">
            <a:extLst>
              <a:ext uri="{FF2B5EF4-FFF2-40B4-BE49-F238E27FC236}">
                <a16:creationId xmlns:a16="http://schemas.microsoft.com/office/drawing/2014/main" id="{5085514B-B3D5-4AD1-BE4D-9E36F073B7DE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6" name="Metin Yer Tutucusu 2">
            <a:extLst>
              <a:ext uri="{FF2B5EF4-FFF2-40B4-BE49-F238E27FC236}">
                <a16:creationId xmlns:a16="http://schemas.microsoft.com/office/drawing/2014/main" id="{F7579F0B-5814-40AE-A50D-6EA34F21A0E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999" y="490601"/>
            <a:ext cx="4780849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2C4A4FB-6CB0-401B-9183-A9BE147816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305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73295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7" name="Serbest Form: Şekil 12">
            <a:extLst>
              <a:ext uri="{FF2B5EF4-FFF2-40B4-BE49-F238E27FC236}">
                <a16:creationId xmlns:a16="http://schemas.microsoft.com/office/drawing/2014/main" id="{A30E25EC-3D29-4727-A240-DA41E5111156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8" name="Metin Yer Tutucusu 2">
            <a:extLst>
              <a:ext uri="{FF2B5EF4-FFF2-40B4-BE49-F238E27FC236}">
                <a16:creationId xmlns:a16="http://schemas.microsoft.com/office/drawing/2014/main" id="{4FA53552-A941-4DDB-97F6-71168E78A18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999" y="490601"/>
            <a:ext cx="4780849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A54348A-8172-41C8-83BD-3D33B41F4F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53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3" name="İçerik Yer Tutucusu 5">
            <a:extLst>
              <a:ext uri="{FF2B5EF4-FFF2-40B4-BE49-F238E27FC236}">
                <a16:creationId xmlns:a16="http://schemas.microsoft.com/office/drawing/2014/main" id="{853A82C8-5E6A-47AD-B8BA-62B80870C46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69970" y="1561283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54498F18-CD19-49B8-9291-17FB1CC7D39F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0816D416-C44E-43C8-B18A-9B6A584794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999" y="490601"/>
            <a:ext cx="4780849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93F743E-B99F-42F9-B85E-49CCAE9DC9E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9223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: Şekil 12">
            <a:extLst>
              <a:ext uri="{FF2B5EF4-FFF2-40B4-BE49-F238E27FC236}">
                <a16:creationId xmlns:a16="http://schemas.microsoft.com/office/drawing/2014/main" id="{C03E6C15-A7D9-4504-9A09-2DFFA97BFDEF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7" name="Metin Yer Tutucusu 2">
            <a:extLst>
              <a:ext uri="{FF2B5EF4-FFF2-40B4-BE49-F238E27FC236}">
                <a16:creationId xmlns:a16="http://schemas.microsoft.com/office/drawing/2014/main" id="{7629A32B-4EED-4A40-8C6A-8EA76B8F713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999" y="490601"/>
            <a:ext cx="4780849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E4569E-6A58-420E-B367-2158F0D47C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39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3344847-E8FA-4714-8DBF-D2836E019B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73295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18337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Visual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B799EA54-FB30-4398-87AA-A89063C599EC}"/>
              </a:ext>
            </a:extLst>
          </p:cNvPr>
          <p:cNvSpPr>
            <a:spLocks/>
          </p:cNvSpPr>
          <p:nvPr userDrawn="1"/>
        </p:nvSpPr>
        <p:spPr>
          <a:xfrm>
            <a:off x="322893" y="1225466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1334E7BB-2C44-4204-B042-C9C8E50B7477}"/>
              </a:ext>
            </a:extLst>
          </p:cNvPr>
          <p:cNvSpPr>
            <a:spLocks/>
          </p:cNvSpPr>
          <p:nvPr userDrawn="1"/>
        </p:nvSpPr>
        <p:spPr>
          <a:xfrm>
            <a:off x="5580000" y="4552417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591E86D-EA62-4E0C-B8CF-29AAB4A75498}"/>
              </a:ext>
            </a:extLst>
          </p:cNvPr>
          <p:cNvSpPr>
            <a:spLocks/>
          </p:cNvSpPr>
          <p:nvPr userDrawn="1"/>
        </p:nvSpPr>
        <p:spPr>
          <a:xfrm>
            <a:off x="2897259" y="2806807"/>
            <a:ext cx="3420000" cy="216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Resim Yer Tutucusu 9">
            <a:extLst>
              <a:ext uri="{FF2B5EF4-FFF2-40B4-BE49-F238E27FC236}">
                <a16:creationId xmlns:a16="http://schemas.microsoft.com/office/drawing/2014/main" id="{72D4BA34-6B1C-4375-9012-EA4A94216A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2893" y="1225466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92188281-7851-4F15-8F98-020E4B13FE3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80000" y="4552417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4" name="Resim Yer Tutucusu 9">
            <a:extLst>
              <a:ext uri="{FF2B5EF4-FFF2-40B4-BE49-F238E27FC236}">
                <a16:creationId xmlns:a16="http://schemas.microsoft.com/office/drawing/2014/main" id="{016CCA82-1E9F-4398-8A86-0965063D6A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897259" y="2806807"/>
            <a:ext cx="3420000" cy="216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15" name="Serbest Form: Şekil 12">
            <a:extLst>
              <a:ext uri="{FF2B5EF4-FFF2-40B4-BE49-F238E27FC236}">
                <a16:creationId xmlns:a16="http://schemas.microsoft.com/office/drawing/2014/main" id="{6D7129EE-9CF5-422D-8B5E-1EAC78F59342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6" name="Metin Yer Tutucusu 2">
            <a:extLst>
              <a:ext uri="{FF2B5EF4-FFF2-40B4-BE49-F238E27FC236}">
                <a16:creationId xmlns:a16="http://schemas.microsoft.com/office/drawing/2014/main" id="{565BC2E9-3400-40D0-951F-AB47C005C83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999" y="490601"/>
            <a:ext cx="4780849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7546AAA-A09E-4955-B44C-1E8973E4B2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443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umerical Data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>
            <a:extLst>
              <a:ext uri="{FF2B5EF4-FFF2-40B4-BE49-F238E27FC236}">
                <a16:creationId xmlns:a16="http://schemas.microsoft.com/office/drawing/2014/main" id="{C7F33DAB-5635-41AB-BE01-3C5BDB8DAF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518" y="1984374"/>
            <a:ext cx="4176000" cy="3600000"/>
            <a:chOff x="785118" y="2351087"/>
            <a:chExt cx="3456510" cy="2979750"/>
          </a:xfrm>
        </p:grpSpPr>
        <p:sp>
          <p:nvSpPr>
            <p:cNvPr id="6" name="Altıgen 5">
              <a:extLst>
                <a:ext uri="{FF2B5EF4-FFF2-40B4-BE49-F238E27FC236}">
                  <a16:creationId xmlns:a16="http://schemas.microsoft.com/office/drawing/2014/main" id="{A29B44CE-A35D-478C-A1AD-DE9EE375FD2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7" name="Altıgen 6">
              <a:extLst>
                <a:ext uri="{FF2B5EF4-FFF2-40B4-BE49-F238E27FC236}">
                  <a16:creationId xmlns:a16="http://schemas.microsoft.com/office/drawing/2014/main" id="{F40E1109-75EE-4672-AE50-96A1E0BC1EF9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E54B1820-090E-4924-8C6A-8ED1B6AC9A6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55102" y="1984371"/>
            <a:ext cx="4176000" cy="3600000"/>
            <a:chOff x="785118" y="2351087"/>
            <a:chExt cx="3456510" cy="2979750"/>
          </a:xfrm>
        </p:grpSpPr>
        <p:sp>
          <p:nvSpPr>
            <p:cNvPr id="11" name="Altıgen 10">
              <a:extLst>
                <a:ext uri="{FF2B5EF4-FFF2-40B4-BE49-F238E27FC236}">
                  <a16:creationId xmlns:a16="http://schemas.microsoft.com/office/drawing/2014/main" id="{C18D50B9-6CC1-45C9-A3E2-C4F9C166D35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13" name="Altıgen 12">
              <a:extLst>
                <a:ext uri="{FF2B5EF4-FFF2-40B4-BE49-F238E27FC236}">
                  <a16:creationId xmlns:a16="http://schemas.microsoft.com/office/drawing/2014/main" id="{8AEA6568-DF03-4EF5-8D2D-DF71A1C26CA1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17" name="İçerik Yer Tutucusu 8">
            <a:extLst>
              <a:ext uri="{FF2B5EF4-FFF2-40B4-BE49-F238E27FC236}">
                <a16:creationId xmlns:a16="http://schemas.microsoft.com/office/drawing/2014/main" id="{3DC91B9C-2BF4-4C80-8CD4-8880CDFE2DD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5591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8" name="İçerik Yer Tutucusu 8">
            <a:extLst>
              <a:ext uri="{FF2B5EF4-FFF2-40B4-BE49-F238E27FC236}">
                <a16:creationId xmlns:a16="http://schemas.microsoft.com/office/drawing/2014/main" id="{C141FE49-CDF3-4D17-9EB9-EC5CA7AB3B4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98850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5" name="Serbest Form: Şekil 12">
            <a:extLst>
              <a:ext uri="{FF2B5EF4-FFF2-40B4-BE49-F238E27FC236}">
                <a16:creationId xmlns:a16="http://schemas.microsoft.com/office/drawing/2014/main" id="{752F9C26-A06D-42ED-AB8F-667E796C63F4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6" name="Metin Yer Tutucusu 2">
            <a:extLst>
              <a:ext uri="{FF2B5EF4-FFF2-40B4-BE49-F238E27FC236}">
                <a16:creationId xmlns:a16="http://schemas.microsoft.com/office/drawing/2014/main" id="{AC758FB5-AD81-4616-ACCD-94BCC71D51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999" y="490601"/>
            <a:ext cx="4780849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5D10196-60D9-46D0-AFB9-8EED173BE5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738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B69C91-ADDF-4200-BABC-257C44AE60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3831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4FAA2C-1BF8-4624-A939-6B5A4BDCEF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823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A343059E-7D78-4579-8037-544ADD019B9F}"/>
              </a:ext>
            </a:extLst>
          </p:cNvPr>
          <p:cNvSpPr txBox="1"/>
          <p:nvPr userDrawn="1"/>
        </p:nvSpPr>
        <p:spPr>
          <a:xfrm>
            <a:off x="0" y="2967335"/>
            <a:ext cx="9144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5400" b="1" dirty="0">
                <a:solidFill>
                  <a:srgbClr val="012855"/>
                </a:solidFill>
                <a:latin typeface="Helvetica" pitchFamily="2" charset="0"/>
              </a:rPr>
              <a:t>TEŞEKKÜRLER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E8339A-E930-464D-8C12-C33E8DFD70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90887" y="870668"/>
            <a:ext cx="3206931" cy="97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452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3" name="İçerik Yer Tutucusu 5">
            <a:extLst>
              <a:ext uri="{FF2B5EF4-FFF2-40B4-BE49-F238E27FC236}">
                <a16:creationId xmlns:a16="http://schemas.microsoft.com/office/drawing/2014/main" id="{853A82C8-5E6A-47AD-B8BA-62B80870C46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69970" y="1561283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4E06E4-215C-4746-B8B1-1DA2E903A8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48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71CA59-E461-4F25-99A5-306DC2321E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826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B799EA54-FB30-4398-87AA-A89063C599EC}"/>
              </a:ext>
            </a:extLst>
          </p:cNvPr>
          <p:cNvSpPr>
            <a:spLocks/>
          </p:cNvSpPr>
          <p:nvPr userDrawn="1"/>
        </p:nvSpPr>
        <p:spPr>
          <a:xfrm>
            <a:off x="322893" y="1225466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1334E7BB-2C44-4204-B042-C9C8E50B7477}"/>
              </a:ext>
            </a:extLst>
          </p:cNvPr>
          <p:cNvSpPr>
            <a:spLocks/>
          </p:cNvSpPr>
          <p:nvPr userDrawn="1"/>
        </p:nvSpPr>
        <p:spPr>
          <a:xfrm>
            <a:off x="5580000" y="4552417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591E86D-EA62-4E0C-B8CF-29AAB4A75498}"/>
              </a:ext>
            </a:extLst>
          </p:cNvPr>
          <p:cNvSpPr>
            <a:spLocks/>
          </p:cNvSpPr>
          <p:nvPr userDrawn="1"/>
        </p:nvSpPr>
        <p:spPr>
          <a:xfrm>
            <a:off x="2897259" y="2806807"/>
            <a:ext cx="3420000" cy="216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Resim Yer Tutucusu 9">
            <a:extLst>
              <a:ext uri="{FF2B5EF4-FFF2-40B4-BE49-F238E27FC236}">
                <a16:creationId xmlns:a16="http://schemas.microsoft.com/office/drawing/2014/main" id="{72D4BA34-6B1C-4375-9012-EA4A94216A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2893" y="1225466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92188281-7851-4F15-8F98-020E4B13FE3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80000" y="4552417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4" name="Resim Yer Tutucusu 9">
            <a:extLst>
              <a:ext uri="{FF2B5EF4-FFF2-40B4-BE49-F238E27FC236}">
                <a16:creationId xmlns:a16="http://schemas.microsoft.com/office/drawing/2014/main" id="{016CCA82-1E9F-4398-8A86-0965063D6A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897259" y="2806807"/>
            <a:ext cx="3420000" cy="216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6EBAD0-415E-4782-B9DA-8820FD3122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971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al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grpSp>
        <p:nvGrpSpPr>
          <p:cNvPr id="5" name="Grup 4">
            <a:extLst>
              <a:ext uri="{FF2B5EF4-FFF2-40B4-BE49-F238E27FC236}">
                <a16:creationId xmlns:a16="http://schemas.microsoft.com/office/drawing/2014/main" id="{C7F33DAB-5635-41AB-BE01-3C5BDB8DAF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518" y="1984374"/>
            <a:ext cx="4176000" cy="3600000"/>
            <a:chOff x="785118" y="2351087"/>
            <a:chExt cx="3456510" cy="2979750"/>
          </a:xfrm>
        </p:grpSpPr>
        <p:sp>
          <p:nvSpPr>
            <p:cNvPr id="6" name="Altıgen 5">
              <a:extLst>
                <a:ext uri="{FF2B5EF4-FFF2-40B4-BE49-F238E27FC236}">
                  <a16:creationId xmlns:a16="http://schemas.microsoft.com/office/drawing/2014/main" id="{A29B44CE-A35D-478C-A1AD-DE9EE375FD2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7" name="Altıgen 6">
              <a:extLst>
                <a:ext uri="{FF2B5EF4-FFF2-40B4-BE49-F238E27FC236}">
                  <a16:creationId xmlns:a16="http://schemas.microsoft.com/office/drawing/2014/main" id="{F40E1109-75EE-4672-AE50-96A1E0BC1EF9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E54B1820-090E-4924-8C6A-8ED1B6AC9A6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55102" y="1984371"/>
            <a:ext cx="4176000" cy="3600000"/>
            <a:chOff x="785118" y="2351087"/>
            <a:chExt cx="3456510" cy="2979750"/>
          </a:xfrm>
        </p:grpSpPr>
        <p:sp>
          <p:nvSpPr>
            <p:cNvPr id="11" name="Altıgen 10">
              <a:extLst>
                <a:ext uri="{FF2B5EF4-FFF2-40B4-BE49-F238E27FC236}">
                  <a16:creationId xmlns:a16="http://schemas.microsoft.com/office/drawing/2014/main" id="{C18D50B9-6CC1-45C9-A3E2-C4F9C166D35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13" name="Altıgen 12">
              <a:extLst>
                <a:ext uri="{FF2B5EF4-FFF2-40B4-BE49-F238E27FC236}">
                  <a16:creationId xmlns:a16="http://schemas.microsoft.com/office/drawing/2014/main" id="{8AEA6568-DF03-4EF5-8D2D-DF71A1C26CA1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17" name="İçerik Yer Tutucusu 8">
            <a:extLst>
              <a:ext uri="{FF2B5EF4-FFF2-40B4-BE49-F238E27FC236}">
                <a16:creationId xmlns:a16="http://schemas.microsoft.com/office/drawing/2014/main" id="{3DC91B9C-2BF4-4C80-8CD4-8880CDFE2DD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5591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8" name="İçerik Yer Tutucusu 8">
            <a:extLst>
              <a:ext uri="{FF2B5EF4-FFF2-40B4-BE49-F238E27FC236}">
                <a16:creationId xmlns:a16="http://schemas.microsoft.com/office/drawing/2014/main" id="{C141FE49-CDF3-4D17-9EB9-EC5CA7AB3B4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98850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1D112A4-F653-4D6D-9B65-8F1267CC16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6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73295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C4CC6A-4A2C-4600-9F79-A9D1BB8457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82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3" name="İçerik Yer Tutucusu 5">
            <a:extLst>
              <a:ext uri="{FF2B5EF4-FFF2-40B4-BE49-F238E27FC236}">
                <a16:creationId xmlns:a16="http://schemas.microsoft.com/office/drawing/2014/main" id="{853A82C8-5E6A-47AD-B8BA-62B80870C46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69970" y="1561283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F8D4A0-4590-421C-BE73-CA758D37EE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936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4C1A43-360A-43DB-999D-780D73358E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4" y="394957"/>
            <a:ext cx="2197555" cy="66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835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B2A1AC70-ABA3-B6CA-3DE3-CE8A2ED4A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6"/>
          <a:srcRect l="10362" r="14633"/>
          <a:stretch/>
        </p:blipFill>
        <p:spPr>
          <a:xfrm>
            <a:off x="-1" y="0"/>
            <a:ext cx="9144001" cy="685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3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9" r:id="rId3"/>
    <p:sldLayoutId id="2147483702" r:id="rId4"/>
    <p:sldLayoutId id="2147483700" r:id="rId5"/>
    <p:sldLayoutId id="2147483701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696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DFF49887-426D-4526-89F5-8ECAEC325E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68E0B619-446F-48CB-80F7-3033ED0986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755C53DE-EF2B-4848-8DD8-7F8C1406A2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Metin Yer Tutucusu 15">
            <a:extLst>
              <a:ext uri="{FF2B5EF4-FFF2-40B4-BE49-F238E27FC236}">
                <a16:creationId xmlns:a16="http://schemas.microsoft.com/office/drawing/2014/main" id="{4A3FD721-A0B7-49D1-9C3A-8944770019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274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393E2107-2797-4AAF-8737-1B31E6D1A4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027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B860E8D-F43D-478F-99D1-1958028441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629A2C91-BDD7-4EE7-A2B4-FDA67A0BA6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F98662DD-0E42-4473-B12F-FBFCBA297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87D8A420-16C8-45F4-80D3-FB29C72628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190183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4659EDCF-2696-45DE-B341-2468B99D6B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5A2F00D-2CEB-46B9-8DBF-5120E112E05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CEC5AA34-5389-4F16-81B0-C079B72293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255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671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762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4E0BC3F1-57A5-41C4-B116-6D80379726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9447288-A806-4D95-BE1A-7400985A4AD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6817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88BFBF1D-2B93-4158-B09A-B208F62F2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92D06F9-5E21-4A66-801D-C7BABEEA23B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F2127AA-C101-4930-AD5B-1A9D4A1AB64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514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363059DF-CCD0-4CA7-907A-ACD5C20529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1426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64CC7E8-E8B6-4D0C-99FB-0B4561473C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59162992-FDAD-4423-8F21-DB859DD2D4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2C7F45FA-EF20-4EA1-937A-59A704AF07F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B9807005-7300-429B-84FA-60C74AA523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248366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E71696E0-3188-4134-B3F1-D42D16C296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DE70B61-D87B-42CF-B8B1-41D2D6153A7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EF9D00A-48E7-424C-8CC7-B7CF5ACAF4C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066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9010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2E92515-6EF4-4E85-8C0F-5623E84ADE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7BB7682-DCD2-460C-A126-108A2E363A3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5353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F43C2E1E-F127-4F7D-A831-CFD985C120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A87EE59-2F94-406E-9184-09A7FF8403E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4AC419B-9749-4DCE-8909-B0CB80D4F6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046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195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Helvetica</vt:lpstr>
      <vt:lpstr>Office Teması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User</dc:creator>
  <cp:lastModifiedBy>esoylemez</cp:lastModifiedBy>
  <cp:revision>15</cp:revision>
  <dcterms:created xsi:type="dcterms:W3CDTF">2022-11-17T05:24:22Z</dcterms:created>
  <dcterms:modified xsi:type="dcterms:W3CDTF">2024-10-13T12:09:42Z</dcterms:modified>
</cp:coreProperties>
</file>